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66" r:id="rId2"/>
    <p:sldId id="265" r:id="rId3"/>
    <p:sldId id="258" r:id="rId4"/>
    <p:sldId id="259" r:id="rId5"/>
    <p:sldId id="260" r:id="rId6"/>
    <p:sldId id="261" r:id="rId7"/>
    <p:sldId id="256" r:id="rId8"/>
    <p:sldId id="257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22D7F7-C789-721E-9BB8-A89BF324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CD281F5-6EDC-7075-C752-4433E316D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99AD8C-3961-0A9E-D183-FB5F8DC3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A43E0F7-6D16-9CB4-BBD1-33EF43E2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600585-6DCC-D530-F6DE-332065D5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79AE3D-14D3-A8FE-5C58-AB4A28B3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17B6819-4993-0DAF-D9AC-831545FF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3712B4F-8BFD-26E0-1235-2F554E39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769B60-57F7-38E3-28B0-162AA9C0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F515B3C-ECF5-05CA-3222-7D3FF537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701635C-2CB6-A607-14E4-DB4DFF56B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629BF0E-60C5-2AC6-5037-6E100A336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268150C-3A58-9C4F-B06E-653C050B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8BE2EA-F82B-BC66-4673-8445F8EB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F29D33-1F1F-61D6-B0AC-542A95E2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3A95F8-3DFE-578D-4CBE-F63122CD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98D2E2-A025-C5A8-2C7E-54E12978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EE17E9-AB61-355F-84A8-7BA3B1F9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7CA13E6-5024-CD14-E218-2C9BE407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07A4DE-DC7E-C7EF-8B6E-AD94981E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9AD595-A79E-2EDD-748A-0395AF16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EB2D73-A5F1-93DD-6E8E-47D5A753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877441F-2A33-9580-4393-D2831FAA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1637431-6588-5C99-F13E-EA8F4A11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85BF709-76BF-4A3F-547A-87386B1E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FF7A24-654F-EC13-5C3D-D23C039E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11BDDC-5ADA-1CBA-BC3F-21851DA7E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2A22201-2C4E-D61B-53ED-31B3528DF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90C6DD0-2D66-C2B1-B374-4F43B0D6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080CB6-0517-44B9-5D66-06D0B90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94943F0-E6F5-7719-5349-4D3D772C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6BD087-9942-5FCE-05E6-5C3B86A0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E689ECA-D515-9B24-82A7-BB0D9E0A2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F29A66A-992B-5006-D8D3-E76E3A9D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4A7DE53-5C9E-E25A-BFD5-670859D01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C58FADE-539A-08CF-153F-5268D9CC1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AA73EE9-CC8D-1FEC-1595-F9113738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C9F5C51-77E6-625E-CD01-980EFC11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5DDA25A-808B-BAFA-234B-EA91EF8E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4BEBE5-6E4B-F4CF-D57C-E0B44B9C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1C92D4D-3E80-D394-4CA2-509BB8D0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32D3C53-82E4-3E25-059B-57F9B53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66A75A2-BB15-4987-450F-E81775D6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3BE69B2-EFD1-8FA8-40C8-55DFA7BF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720B89B-D34C-13F1-9138-EAE9C9C0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7076B1A-9CE0-0E9F-AF6A-21631F44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1762D8-D6FA-D51A-AEBB-04128024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57950EE-0E9C-1B68-6386-96D74830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276CE70-C439-B6C4-50B2-08DC2F99D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9146DA2-4C82-A975-BE63-B545EA98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40F44E2-8E14-8F87-3729-3485CF75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E1FEAD1-128A-0B46-7578-3FB73583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72CB64-3D0F-DC18-C659-D1FB30E1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1008DC-43B2-39EB-8663-3663F085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C35205-3D40-BDCA-C784-89F17139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14FE850-EB42-2732-07CC-8EF454F0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7547DE2-318E-B528-FC50-08FFC330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99252BC-76B6-5BDC-13FB-13F2FA12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4378E2A-B101-64A4-C4BF-51CFB862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A78FA2C-4601-48F7-C9EB-B605852E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C60238-CEAE-6D54-7B20-818822C3A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5E23C-D716-4194-AC41-C3B62D2002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39D8A5-C2EF-3F9B-3CDC-A912B974E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3789760-E102-F52B-1DA0-E708B441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69E4E-61E1-45E9-BF92-757335AE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580E00-419D-C7B2-F339-593832AD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งานสืบสวน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408F25F-F804-7FF3-8C0C-011B5B36ECF3}"/>
              </a:ext>
            </a:extLst>
          </p:cNvPr>
          <p:cNvSpPr txBox="1"/>
          <p:nvPr/>
        </p:nvSpPr>
        <p:spPr>
          <a:xfrm>
            <a:off x="838200" y="983226"/>
            <a:ext cx="10515599" cy="48649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ตุลาคม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2567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เวลาประมาณ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09.00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น. 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ภัฎ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ละออ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สว.สส.สภ.บางใหญ่ ร.ต.ท.ภักดี รักวง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เสนสอน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พิ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ฐิต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ได้ร่วมกันจับกุมตัว นายพิชิต วงษ์มาลี อายุ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31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ปี (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1-6203-00090-93-8)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ที่อยู่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47/29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ม.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ต.เสาธงหิน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ตามหมายจับของศาลจังหวัดนนทบุรี 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229/2567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ลงวันที่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15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กรกฎาคม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2567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ซึ่งต้องหาว่ากระทำความผิดฐาน “ชั้นบังคับคดี”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สถานที่จับกุม บริเวณหน้าบ้านเลขที่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47/29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ม.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ต.เสาธงหิน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311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8E1996-4B38-25B6-6C4C-4AF7140B701F}"/>
              </a:ext>
            </a:extLst>
          </p:cNvPr>
          <p:cNvSpPr txBox="1"/>
          <p:nvPr/>
        </p:nvSpPr>
        <p:spPr>
          <a:xfrm>
            <a:off x="875070" y="330508"/>
            <a:ext cx="10412361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บริเวณลานออกกำลังกายสาธารณะ ท้ายซอย 9 หมู่บ้านพระปิ่น 3 หมู่ที่ 17 ต.บางแม่นาง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วันที่ 8 ต.ค.67 เวลา 14.00 น. ภายใต้การอำนวยการของ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พ.ต.ท.ธนเดช  ทีนาคะ รอง ผกก.ป.สภ.บางใหญ่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พร้อมด้วยข้าราชการตำรวจจิตอาสา จำนวน 5 นาย ร่วมกันจัดกิจกรรมจิตอาสาพัฒนา ทำความสะอาด ปรับปรุงภูมิทัศน์ ณ บริเวณลานออกกำลังกายสาธารณะ ท้ายซอย 9 หมู่บ้านพระปิ่น 3 หมู่ที่ 17 ต.บางแม่นาง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B83D418-86A6-0F30-C75E-BC470DEFF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9" y="3145149"/>
            <a:ext cx="4509156" cy="338234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E588E85-078A-4813-BB9C-3783B1936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50" y="3145149"/>
            <a:ext cx="4509156" cy="33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8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3BE1048-9841-54AB-374B-8CB724690FAB}"/>
              </a:ext>
            </a:extLst>
          </p:cNvPr>
          <p:cNvSpPr txBox="1"/>
          <p:nvPr/>
        </p:nvSpPr>
        <p:spPr>
          <a:xfrm>
            <a:off x="589936" y="274095"/>
            <a:ext cx="11307096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 ป้ายรถประจำทางถนนกาญจนาภิเษก หมู่ที่ 18 ต.บางแม่นาง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วันที่ 11 ต.ค. 2567 เวลาประมาณ 14.00  น. ภายใต้การอำนวยการของ พ.ต.อ. 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พ.ต.ท. ธนเดช  ทีนาคะ รอง ผกก.ป.สภ.บางใหญ่ ปฏิบัติการโดย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พร้อมข้าราชการตำรวจจิตอาสา จำนวน 9 นาย ประชาชน 10 คน ร่วมกันจัดกิจกรรมจิตอาสาพัฒนา เก็บกวาดขยะ ทำความสะอาด ปรับปรุงภูมิทัศน์ บริเวณ ป้ายรถประจำทางถนนกาญจนาภิเษก หมู่ที่ 18 ต.บางแม่นาง อ.บางใหญ่ จ.นนทบุรี เนื่องในวันนวมินทรมหาราช หรือวันคล้าย วันสวรรคตพระบาทสมเด็จพระบรมชนกา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ธิเบ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ศร มหาภูมิพลอดุลยเดชมหาราช บรมนาถบพิตร 13 ตุลาคม 2567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DD9E1E4-AC2E-8B31-6AA2-270FFFB5D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0" y="3163518"/>
            <a:ext cx="4559707" cy="342038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7F9779-54F2-D71A-0A32-056000276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7" y="3235198"/>
            <a:ext cx="4463846" cy="33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51754CF-C026-9863-BC4F-A265CDE84B45}"/>
              </a:ext>
            </a:extLst>
          </p:cNvPr>
          <p:cNvSpPr txBox="1"/>
          <p:nvPr/>
        </p:nvSpPr>
        <p:spPr>
          <a:xfrm>
            <a:off x="806245" y="348379"/>
            <a:ext cx="10579509" cy="48649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ตุลาคม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2567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เวลาประมาณ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16.30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น. 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ภัฎ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นั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ละออ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สว.สส.สภ.บางใหญ่ ร.ต.ท.ภักดี รักวง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เสนสอน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พิ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ฐิต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ภ์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ได้ร่วมกันจับกุมตัว นายอดิศักดิ์ ตรีมงคล อายุ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ปี (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1-1499-00576-14-1)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ที่อยู่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8/16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ต.สนามเป้า อ.เมืองระยอง จ.ระยอง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ตามหมายจับของศาลจังหวัดนนทบุรี 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958/2567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ลงวันที่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ตุลาคม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2567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ซึ่งต้องหาว่ากระทำความผิดฐาน “ร่วมกันรีดเอาทรัพย์”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สถานที่จับกุม บริเวณหลังห้องพักคนงานไม่มีเลขที่ ร้านค้าวัสดุก่อสร้างถนนสุขประยูร ตำบลคลองนา อำเภอเมืองจังหวัดฉะเชิงเทรา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503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D60FDDC-0D14-4538-F21E-C60BFBF2B173}"/>
              </a:ext>
            </a:extLst>
          </p:cNvPr>
          <p:cNvSpPr txBox="1"/>
          <p:nvPr/>
        </p:nvSpPr>
        <p:spPr>
          <a:xfrm>
            <a:off x="658761" y="921139"/>
            <a:ext cx="11198942" cy="17573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32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32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ต.ค. 67 ถึง 31 ต.ค. 67 ร้อยเวร 2-0 สายตรวจรถจักรยานยนต์ได้มีการออกตรวจ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3200" dirty="0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C9D855F-AB2F-BC94-1EE9-8459234D6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2" y="3349307"/>
            <a:ext cx="2822995" cy="280105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964723D-A13D-6A34-DE75-62E67882C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89" y="3381631"/>
            <a:ext cx="2809875" cy="283591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9800ED0-AF04-AE0D-58FB-81C6D09ED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5" y="3358136"/>
            <a:ext cx="2859405" cy="285940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B00B3CF-EC3E-B2BE-D25C-2B28A9CD8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93" y="3367344"/>
            <a:ext cx="2816860" cy="2864485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808413E-9613-0EF1-EEDE-55B9940BABBA}"/>
              </a:ext>
            </a:extLst>
          </p:cNvPr>
          <p:cNvSpPr txBox="1"/>
          <p:nvPr/>
        </p:nvSpPr>
        <p:spPr>
          <a:xfrm>
            <a:off x="658761" y="293338"/>
            <a:ext cx="3549445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งานป้องกันปราบปราม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98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B1E4FC-FA73-0A84-4456-DB89DE2D20F5}"/>
              </a:ext>
            </a:extLst>
          </p:cNvPr>
          <p:cNvSpPr txBox="1"/>
          <p:nvPr/>
        </p:nvSpPr>
        <p:spPr>
          <a:xfrm>
            <a:off x="914400" y="368331"/>
            <a:ext cx="10982632" cy="1098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ต.ค. 67 ถึง 31 ต.ค. 67 ร้อยเวร 2-0 สายตรวจรถจักรยานยนต์ได้มีการออกตรวจ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24A016-01A8-164D-2DEC-6A4938926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8" y="2493440"/>
            <a:ext cx="2874010" cy="28740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B574E5-814C-EA74-A34F-3DF11785D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65" y="2482010"/>
            <a:ext cx="2743200" cy="28854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7C80D82-C7D6-D514-8133-558232CD2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26" y="2450055"/>
            <a:ext cx="2874010" cy="28740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7629D44-8918-4DA3-FCAA-4724903BD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97" y="2450055"/>
            <a:ext cx="2790825" cy="28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7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เสื้อผ้า, ชาย, คน, ข้อความ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6F3ABA1-969C-F47B-2359-A6CF65D11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6" y="447418"/>
            <a:ext cx="4643953" cy="3130721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เสื้อผ้า, คน, เฟอร์นิเจอร์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49FD21E-C662-0AA4-F770-373A44C4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35" y="298279"/>
            <a:ext cx="4553465" cy="342900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081BF8C-4721-6E59-6D1A-C2B7067A0D6E}"/>
              </a:ext>
            </a:extLst>
          </p:cNvPr>
          <p:cNvSpPr/>
          <p:nvPr/>
        </p:nvSpPr>
        <p:spPr>
          <a:xfrm>
            <a:off x="722999" y="3727279"/>
            <a:ext cx="37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วันที่ 4 ต.ค. 2567</a:t>
            </a:r>
            <a:endParaRPr lang="th-TH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รูปครึ่งกรอบ 6">
            <a:extLst>
              <a:ext uri="{FF2B5EF4-FFF2-40B4-BE49-F238E27FC236}">
                <a16:creationId xmlns:a16="http://schemas.microsoft.com/office/drawing/2014/main" id="{D4BD81D8-0AF5-A410-554C-06BDFAD457E3}"/>
              </a:ext>
            </a:extLst>
          </p:cNvPr>
          <p:cNvSpPr/>
          <p:nvPr/>
        </p:nvSpPr>
        <p:spPr>
          <a:xfrm>
            <a:off x="881776" y="4491688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รูปครึ่งกรอบ 7">
            <a:extLst>
              <a:ext uri="{FF2B5EF4-FFF2-40B4-BE49-F238E27FC236}">
                <a16:creationId xmlns:a16="http://schemas.microsoft.com/office/drawing/2014/main" id="{97E809E5-DA55-A434-6C4F-6217A92F6A46}"/>
              </a:ext>
            </a:extLst>
          </p:cNvPr>
          <p:cNvSpPr/>
          <p:nvPr/>
        </p:nvSpPr>
        <p:spPr>
          <a:xfrm rot="10800000">
            <a:off x="10197840" y="5509327"/>
            <a:ext cx="914400" cy="914400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29B66CD-A480-AC34-9EE8-83DF722F49D1}"/>
              </a:ext>
            </a:extLst>
          </p:cNvPr>
          <p:cNvSpPr txBox="1"/>
          <p:nvPr/>
        </p:nvSpPr>
        <p:spPr>
          <a:xfrm>
            <a:off x="1954953" y="4948839"/>
            <a:ext cx="8062451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วันที่ 4 ต.ค. 2568 เวลาประมาณ 09.00 น. พนักงานสอบสวน และ เจ้าหน้าที่ประจำวัน ให้บริการประชาชน เข้ามาลงบันทึกประจำวันเป็นหลักฐานเอกสารสำคัญสูญหาย</a:t>
            </a:r>
            <a:endParaRPr lang="en-US" sz="2400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E15B283-8DC0-1EA5-7643-78D223866F99}"/>
              </a:ext>
            </a:extLst>
          </p:cNvPr>
          <p:cNvSpPr/>
          <p:nvPr/>
        </p:nvSpPr>
        <p:spPr>
          <a:xfrm>
            <a:off x="4602666" y="3727279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งานนสอบสวน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14892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ยกนูน 3">
            <a:extLst>
              <a:ext uri="{FF2B5EF4-FFF2-40B4-BE49-F238E27FC236}">
                <a16:creationId xmlns:a16="http://schemas.microsoft.com/office/drawing/2014/main" id="{7130B56A-C658-F1B8-97FA-89014B2B4178}"/>
              </a:ext>
            </a:extLst>
          </p:cNvPr>
          <p:cNvSpPr/>
          <p:nvPr/>
        </p:nvSpPr>
        <p:spPr>
          <a:xfrm>
            <a:off x="806245" y="3814917"/>
            <a:ext cx="10579509" cy="2659625"/>
          </a:xfrm>
          <a:prstGeom prst="bevel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800" dirty="0">
              <a:solidFill>
                <a:srgbClr val="FF0000"/>
              </a:solidFill>
            </a:endParaRPr>
          </a:p>
          <a:p>
            <a:r>
              <a:rPr lang="th-TH" sz="2800" dirty="0">
                <a:solidFill>
                  <a:sysClr val="windowText" lastClr="000000"/>
                </a:solidFill>
              </a:rPr>
              <a:t>วันที่ 21 ต.ค. 2568 เวลาประมาณ 13.00 น. เจ้าหน้าที่ประจำวัน ให้บริการรับแจ้งกระเป๋าเงินสูญหายบริเวณ หน้าตลาดบางใหญ่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A5CD368-3BF1-1E1F-FF61-49B7E7E07090}"/>
              </a:ext>
            </a:extLst>
          </p:cNvPr>
          <p:cNvSpPr/>
          <p:nvPr/>
        </p:nvSpPr>
        <p:spPr>
          <a:xfrm>
            <a:off x="1051890" y="3970225"/>
            <a:ext cx="39725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วันที่ 21 ต.ค. 2567</a:t>
            </a:r>
            <a:endParaRPr lang="th-TH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รูปภาพ 5" descr="รูปภาพประกอบด้วย ในร่ม, คน, อาคารสำนักงาน, เสื้อผ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6E0E04C-FF16-F5A2-60F3-FB2247802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3" y="0"/>
            <a:ext cx="4553465" cy="342900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สื้อผ้า, เฟอร์นิเจอร์, คน, ตารา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6453394-E157-A7EC-8664-C7400F4F4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34" y="33184"/>
            <a:ext cx="45534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รูปภาพ 40">
            <a:extLst>
              <a:ext uri="{FF2B5EF4-FFF2-40B4-BE49-F238E27FC236}">
                <a16:creationId xmlns:a16="http://schemas.microsoft.com/office/drawing/2014/main" id="{A222634F-6CBF-AB62-9233-7744C96C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2" y="3344862"/>
            <a:ext cx="3970338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รูปภาพ 41">
            <a:extLst>
              <a:ext uri="{FF2B5EF4-FFF2-40B4-BE49-F238E27FC236}">
                <a16:creationId xmlns:a16="http://schemas.microsoft.com/office/drawing/2014/main" id="{98286197-EAA4-44EA-A8FE-BD6D5352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8" y="3344862"/>
            <a:ext cx="4071778" cy="30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4FB18-6ECC-BA37-E006-7D18F926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823" y="338369"/>
            <a:ext cx="9518058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งานจราจร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    1 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ต.ค.2567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      1.ต.ค.2567  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เวลา 19.00 น. เจ้าหน้าที่ตำรวจจราจรได้มีการช่วยเหลื</a:t>
            </a:r>
            <a:r>
              <a:rPr lang="th-TH" altLang="en-US" sz="2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หญิงชราที่ถือสิ่งของและเดินทางขึ้นรถโดยสารประจำทางไม่ไหวบริเวณหน้าตลาดบางใหญ่ ซึ่งปฏิบัติโดย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จ.ส.ต.</a:t>
            </a:r>
            <a:r>
              <a:rPr kumimoji="0" lang="th-TH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วิศนุ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กานต์ กิ่งแก้ว รหัว บางใหญ่ 6604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066C0-40C9-7881-3899-4EA7BF64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36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0662E-B7C7-EC6B-E513-8C68F95C7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7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898D73D-D559-9C25-E1D5-E39ED491A5A7}"/>
              </a:ext>
            </a:extLst>
          </p:cNvPr>
          <p:cNvSpPr txBox="1"/>
          <p:nvPr/>
        </p:nvSpPr>
        <p:spPr>
          <a:xfrm>
            <a:off x="727587" y="252418"/>
            <a:ext cx="11139948" cy="27557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31. ต.ค.2567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 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1 ต.ค. 2567 ถึง 31 มี.ค.2567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150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  ช่วงวันที่ 1 ต.ค. 2567 ถึง 31 ต.ค.2567 เจ้าหน้าที่ตำรวจราจรได้มีการอำนวยความสะดวกการจราจรและดูแลความปลอดภัยของประชาชน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และปริมาณการจราจรหนาแน่น จำนวน 19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   ผลการจับกุมคดีจราจร ช่วงวันที่ 1 ต.ค.2567 ถึง วันที่ 31 ต.ค.2567 ไม่มีใบขับขี่จำนวน 8 ราย ความเร็วเกินกำหนด - ราย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9CBCF70-8C24-FB42-6072-289770832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62" y="3158807"/>
            <a:ext cx="2691765" cy="358838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689F850-586B-0833-C102-4A105A057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35" y="3116897"/>
            <a:ext cx="2722880" cy="36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76AA650-1AC4-B974-1514-D0C07F2FEFA5}"/>
              </a:ext>
            </a:extLst>
          </p:cNvPr>
          <p:cNvSpPr txBox="1"/>
          <p:nvPr/>
        </p:nvSpPr>
        <p:spPr>
          <a:xfrm>
            <a:off x="717755" y="135773"/>
            <a:ext cx="10972800" cy="225087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5000"/>
              </a:lnSpc>
              <a:spcAft>
                <a:spcPts val="800"/>
              </a:spcAft>
              <a:buNone/>
              <a:tabLst>
                <a:tab pos="2628900" algn="l"/>
              </a:tabLst>
            </a:pPr>
            <a:r>
              <a:rPr lang="th-TH" sz="32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งานอำนวยการ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buNone/>
            </a:pPr>
            <a:r>
              <a:rPr lang="th-TH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บริเวณห้องน้ำสาธารณะ ลานกิจกรรม ท้ายซอย 9 หมู่บ้านพระปิ่น 3 หมู่ที่ 17 ต.บางแม่นาง อ.บางใหญ่ จ.นนทบุรี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วันนี้ 1 ต.ค.67 เวลา 14.00 น. ภายใต้การอำนวยการของ พ.ต.อ.รณ</a:t>
            </a:r>
            <a:r>
              <a:rPr lang="th-TH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พ.ต.ท.ธนเดช  ทีนาคะ รอง ผกก.ป.สภ.บางใหญ่ พ.ต.ต.สุวิทย์  ชะเอมโอ</a:t>
            </a:r>
            <a:r>
              <a:rPr lang="th-TH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พร้อมด้วยข้าราชการตำรวจจิตอาสา จำนวน 5 นาย ร่วมกันจัดกิจกรรมจิตอาสาพัฒนา ทำความสะอาด ปรับปรุงภูมิทัศน์ ณ บริเวณห้องน้ำสาธารณะ ลานกิจกรรม ท้ายซอย 9 หมู่บ้านพระปิ่น 3 หมู่ที่ 17 ต.บางแม่นาง อ.บางใหญ่ จ.นนทบุรี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485A778-C170-51AD-2CD5-F891D0029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8" y="2612668"/>
            <a:ext cx="5220182" cy="391583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014C421-8024-0282-61AD-5A30AE68B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72" y="2612668"/>
            <a:ext cx="5220182" cy="3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073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1050</Words>
  <Application>Microsoft Office PowerPoint</Application>
  <PresentationFormat>แบบจอกว้าง</PresentationFormat>
  <Paragraphs>49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 SarabunIT๙</vt:lpstr>
      <vt:lpstr>Times New Roman</vt:lpstr>
      <vt:lpstr>ธีมของ Office</vt:lpstr>
      <vt:lpstr>งานสืบสวน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2025-04-23T02:08:04Z</dcterms:created>
  <dcterms:modified xsi:type="dcterms:W3CDTF">2025-04-23T07:35:33Z</dcterms:modified>
</cp:coreProperties>
</file>