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3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7AB077-6DC6-D9D7-D391-46AB117C2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D5F2780-960E-6EAD-5F95-9B513EB2D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5C98F78-D175-FD0D-7AC1-4D0C5418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ACB6-C30E-4BCD-AD38-01EB112D564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EB16D4-6CB2-4F12-4716-94BE3203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01BE951-CC39-5190-21B3-DF5559B9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A11-5FD9-4180-B99C-CE04E3CC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2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0A69D6-9EB1-30E8-176E-0DF62400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94B074E-1040-D575-D44D-15F109482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A9A8122-6C46-8B06-6194-CD7FEC8C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ACB6-C30E-4BCD-AD38-01EB112D564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4FF7974-E21B-47F6-F110-0A7C9ACF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17F0984-0D1E-B86C-9F56-84CAD679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A11-5FD9-4180-B99C-CE04E3CC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04AFECCF-8FD3-D9A5-4163-6B629D048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8BB3E7E-2978-3167-82BF-C4841450C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9D41ACE-17DF-4AF3-8A58-7BE4E772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ACB6-C30E-4BCD-AD38-01EB112D564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DC23B8A-3B3B-611B-E979-80C953E9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070F6FD-892E-C0D9-D305-393F7F36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A11-5FD9-4180-B99C-CE04E3CC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317BC5-4F4F-3641-DCFD-81AD8F70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4E7C498-88DD-E7D6-A592-68571910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351F7FA-0D77-C079-78E0-09881080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ACB6-C30E-4BCD-AD38-01EB112D564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71B0B65-2278-FBB2-EE1D-E7EB1675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48FDEAC-AADC-67F2-6157-31A64C9E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A11-5FD9-4180-B99C-CE04E3CC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8CF3DA-B298-18F4-1472-1279D8658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35C9A92-9D3F-F655-51A7-40BD58834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3BEAA36-5606-FD5B-3C46-78DDB2B2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ACB6-C30E-4BCD-AD38-01EB112D564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70C5DBB-AABE-2400-460F-5ED0F6F3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54F74BA-0E8B-9EE2-7928-7FE2BCE0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A11-5FD9-4180-B99C-CE04E3CC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1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0CCA0F-07AF-8DD9-3E2D-A25C9EFA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5F857CD-B5BA-76BB-2723-3DDF4ACB7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FBE4175-F4FB-47B1-5152-389888A04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CCF7665-B352-62FB-F768-7EB980E1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ACB6-C30E-4BCD-AD38-01EB112D564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7E1897D-822D-9D90-BA77-17C27392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0D5E214-F7A9-11F5-F237-EF6AEF1A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A11-5FD9-4180-B99C-CE04E3CC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1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75C8C7-FEAA-7B23-FD30-1A3CD717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0A58BF9-F7E2-C8E0-E174-05B142583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1BF8233-5473-72FA-C79F-A04CF924F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FF16370-A9B7-037B-DFAC-3C6F8B4BF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174C344C-B64F-2AAB-01C5-AFB777C66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65E93DAD-E3AA-0C07-63C6-474CACB3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ACB6-C30E-4BCD-AD38-01EB112D564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B3264A5-E822-5C08-0E56-C58D66CE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83FF227-F928-086C-9210-DCBA8369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A11-5FD9-4180-B99C-CE04E3CC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6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2791D1-C4F0-EB3B-1366-F0885D2B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BA52035-10D2-146C-7221-83453E46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ACB6-C30E-4BCD-AD38-01EB112D564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505AE3E-CDEE-03B4-275F-084173F3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5488AFD-288C-92EC-5D66-FDD0B009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A11-5FD9-4180-B99C-CE04E3CC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8B32B7E2-6EB6-878A-43ED-E5B0957E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ACB6-C30E-4BCD-AD38-01EB112D564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253EE4B-48F6-815B-43BE-2B82F2B3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B859FCF-9553-AF41-934A-2AD2FEBF1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A11-5FD9-4180-B99C-CE04E3CC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6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84AF4E-0C55-A7E2-F8FA-A34471D4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2C7E8E1-2266-79B0-172D-646FBDF23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12F7E75-BCEC-C7FA-0F57-0E8F2CB1D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67D8D5A-A6D0-63A5-51D0-ED1EB153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ACB6-C30E-4BCD-AD38-01EB112D564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122FE30-8F1E-C5B6-5C1D-9115EDB9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464D439-E1C4-0F02-06B5-7085904B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A11-5FD9-4180-B99C-CE04E3CC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139B343-3F89-9D35-FBD9-1799DF62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3D0D61F-73DA-AAC2-FEA3-67645C6F9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63613D0-F5DD-00AC-A3AC-F6586BCDC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F291452-2766-BC94-39A5-BC99412F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ACB6-C30E-4BCD-AD38-01EB112D564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E398748-9832-6616-C87F-37CB518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C99F563-F95B-6A65-819C-2AAD7E94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A11-5FD9-4180-B99C-CE04E3CC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9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7FF0486-AF82-1109-267E-44E25DF8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7EDF2CD-91A7-7946-3A81-FA1909419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6591B2D-7E70-248E-A763-85BF5FB62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EACB6-C30E-4BCD-AD38-01EB112D564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121441F-865E-DF9F-9762-E44AF6436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0D59C2-17B1-6BE3-A9D0-25CC093A0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C5FA11-5FD9-4180-B99C-CE04E3CC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1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0FD620-37CF-6F00-1334-8EA97E8F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604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งานสืบสวน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667A2E-DBFF-D473-D595-8088B5C29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117702"/>
            <a:ext cx="11720052" cy="537517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วันที่ 5 ธันวาคม 2567 เวลาประมาณ 16.00 น. เจ้าพนักงานตำรวจภายใต้การอำนวยการสั่งการของ พ.ต.อ.รณ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ภัฎ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ทับทิมธงไชย ผกก.สภ.บางใหญ่ พ.ต.ท.กรณรงค์ ศุภ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นั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นทนานนท์ รอง ผกก.สส.สภ.บางใหญ่ นำการปฏิบัติโดย พ.ต.ท.พายุ นิล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ละออ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สว.สส.สภ.บางใหญ่ ร.ต.อ.ภักดี รักวง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รอง.สว.สส.สภ.บางใหญ่ ร.ต.ต.วีระพน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ธ์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เสนสอน รอง สว.สส.สภ.บางใหญ่ ด.ต.สมศักดิ์ ฤทธิสาร จ.ส.ต.ภูมิพิพัฒน์ 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พิ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ลาภ จ.ส.ต.นครินทร์ ปาละวงศ์ จ.ส.ต.ศุภกร เที่ยงธรรม ส.ต.อ.เลิศลักษณ์ บัวโพธิ์ ส.ต.อ.พิษณุ บุญเชิด ส.ต.ท.ธนา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ฐิต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ประทุมมา ส.ต.ท.กรกฎ มูลสาร ส.ต.ต.ณัฐปคัล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หมะโดด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ได้ร่วมกันจับกุมตัว 1.นายวีระพงศ์ อุ่นแก้ว อายุ 27 ปี (1-3308-00276-39-1)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- โดยกล่าวหาว่า “เสพยาเสพติดให้โทษประเภท 1 (เมทแอม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ตามีน) โดยไม่ได้รับอนุญาต”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- พร้อมด้วยของกลาง “ใบรายงานการตรวจพบสารเมทแอม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ตามีน ห้องปฏิบัติการ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OPD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โรงพยาบาลบางใหญ่”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- สถานที่จับกุม บริเวณริมทางสาธารณะ ซอยครูแสวงแสงแป้น ม.8 ต.เสาธงหิน อ.บางใหญ่ จ.นนทบุรี ต่อเนื่องรพ.บางใหญ่ ม.3 ต.บางม่วง อ.บางใหญ่ จ.นนทบุรี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r>
              <a:rPr lang="th-TH" sz="20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- ได้ร่วมกันจับกุมตัว 2.นายไทย อินปัน อายุ 57 ปี (3-6503-00066-52-9)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โดยกล่าวหาว่า “เสพยาเสพติดให้โทษประเภท 1 (เมทแอม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ตามีน) โดยไม่ได้รับอนุญาต”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พร้อมด้วยของกลาง “ใบรายงานการตรวจพบสารเมทแอม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ตามีน ห้องปฏิบัติการ </a:t>
            </a: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OPD </a:t>
            </a:r>
            <a:r>
              <a:rPr lang="th-TH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โรงพยาบาลบางใหญ่”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สถานที่จับกุม บริเวณริมทางสาธารณะ ซอยครูแสวงแสงแป้น ม.8 ต.เสาธงหิน อ.บางใหญ่ จ.นนทบุรี ต่อเนื่องรพ.บางใหญ่ ม.3 ต.บางม่วง อ.บางใหญ่ จ.นนทบุรี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338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45EA0CE-B753-8D71-DB6C-7EA951FCD8A9}"/>
              </a:ext>
            </a:extLst>
          </p:cNvPr>
          <p:cNvSpPr txBox="1"/>
          <p:nvPr/>
        </p:nvSpPr>
        <p:spPr>
          <a:xfrm>
            <a:off x="747251" y="320457"/>
            <a:ext cx="10697497" cy="310854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สถานที่ทำกิจกรรม</a:t>
            </a:r>
            <a:r>
              <a:rPr lang="th-TH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ณ บริเวณรอบที่ทำการ สภ.บางใหญ่ ต.เสาธงหิน อ.บางใหญ่ จ.นนทบุรี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>
              <a:buNone/>
            </a:pPr>
            <a:r>
              <a:rPr lang="th-TH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รายละเอียดกิจกรรม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/>
            <a:r>
              <a:rPr lang="th-TH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             </a:t>
            </a:r>
            <a:r>
              <a:rPr lang="th-TH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วันที่ 9 ธ.ค. 2567 เวลาประมาณ 14.00 น. ภายใต้การอำนวยการของ พ.ต.อ. รณ</a:t>
            </a:r>
            <a:r>
              <a:rPr lang="th-TH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ภัฎ</a:t>
            </a:r>
            <a:r>
              <a:rPr lang="th-TH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ทับทิมธงไชย ผกก.สภ.บางใหญ่ พ.ต.ท. ธนเดช  ทีนาคะ รอง ผกก.ป.สภ.บางใหญ่ ปฏิบัติการโดย พ.ต.ต.สุวิทย์  ชะเอมโอ</a:t>
            </a:r>
            <a:r>
              <a:rPr lang="th-TH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ษฐ</a:t>
            </a:r>
            <a:r>
              <a:rPr lang="th-TH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สว.อก.สภ.บางใหญ่ พร้อมข้าราชการตำรวจจิตอาสา จำนวน 10 นาย จัดกิจกรรมจิตอาสาพัฒนา เก็บกวาดขยะ ทำความสะอาด ปรับปรุงภูมิทัศน์ บริเวณรอบที่ทำการ สภ.บางใหญ่ ต.เสาธงหิน อ.บางใหญ่ จ.นนทบุรี เพื่ออำนวยความสะดวกแก่ประชาชนที่มาติดต่อราชการ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EF920C0-8371-62E2-139A-BF43275DA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8" y="3571568"/>
            <a:ext cx="4236750" cy="3178556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B35DC55-7DD7-935F-13E1-D0B926C6E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51" y="3571936"/>
            <a:ext cx="4236750" cy="31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4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388B128-5A6D-126D-F587-E8ACE6F78005}"/>
              </a:ext>
            </a:extLst>
          </p:cNvPr>
          <p:cNvSpPr txBox="1"/>
          <p:nvPr/>
        </p:nvSpPr>
        <p:spPr>
          <a:xfrm>
            <a:off x="580103" y="528850"/>
            <a:ext cx="11031793" cy="26776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สถานที่ทำกิจกรรม</a:t>
            </a:r>
            <a:r>
              <a:rPr lang="th-TH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B0503020204020204" pitchFamily="2" charset="-122"/>
                <a:cs typeface="TH SarabunIT๙" panose="020B0500040200020003" pitchFamily="34" charset="-34"/>
              </a:rPr>
              <a:t>  ณ บริเวณรอบพระอุโบสถวัดพิกุลเงิน ต.บางม่วง อ.บางใหญ่ จ.นนทบุรี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>
              <a:buNone/>
            </a:pPr>
            <a:r>
              <a:rPr lang="th-TH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รายละเอียดกิจกรรม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/>
            <a:r>
              <a:rPr lang="th-TH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             </a:t>
            </a:r>
            <a:r>
              <a:rPr lang="th-TH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B0503020204020204" pitchFamily="2" charset="-122"/>
                <a:cs typeface="TH SarabunIT๙" panose="020B0500040200020003" pitchFamily="34" charset="-34"/>
              </a:rPr>
              <a:t>วันนี้ 24 ธันวาคม 2567 เวลา 14.00 น. พ.ต.อ.รณ</a:t>
            </a:r>
            <a:r>
              <a:rPr lang="th-TH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B0503020204020204" pitchFamily="2" charset="-122"/>
                <a:cs typeface="TH SarabunIT๙" panose="020B0500040200020003" pitchFamily="34" charset="-34"/>
              </a:rPr>
              <a:t>ภัฎ</a:t>
            </a:r>
            <a:r>
              <a:rPr lang="th-TH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B0503020204020204" pitchFamily="2" charset="-122"/>
                <a:cs typeface="TH SarabunIT๙" panose="020B0500040200020003" pitchFamily="34" charset="-34"/>
              </a:rPr>
              <a:t> ทับทิมธงไชยผกก.สภ.บางใหญ่ มอบหมาย พ.ต.ต.สุวิทย์ ชะเอมโอ</a:t>
            </a:r>
            <a:r>
              <a:rPr lang="th-TH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B0503020204020204" pitchFamily="2" charset="-122"/>
                <a:cs typeface="TH SarabunIT๙" panose="020B0500040200020003" pitchFamily="34" charset="-34"/>
              </a:rPr>
              <a:t>ษฐ</a:t>
            </a:r>
            <a:r>
              <a:rPr lang="th-TH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B0503020204020204" pitchFamily="2" charset="-122"/>
                <a:cs typeface="TH SarabunIT๙" panose="020B0500040200020003" pitchFamily="34" charset="-34"/>
              </a:rPr>
              <a:t> สว.อก.สภ.บางใหญ่ พร้อมข้าราชการตำรวจจิตอาสา สภ.บางใหญ่ ร่วมกับประชาชนชุมชนตำบลบางม่วง หมู่ที่ 2 ทำกิจกรรมจิตอาสาพัฒนา ทำความสะอาด ปรับปรุงภูมิทัศน์ ณ บริเวณรอบพระอุโบสถวัดพิกุลเงิน ต.บางม่วง อ.บางใหญ่ จ.นนทบุรี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076BD95-9A00-753A-00C6-1350551DB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47" y="3458314"/>
            <a:ext cx="4049152" cy="303728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430F6D4-A536-C819-7938-6B11181C7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93" y="3429000"/>
            <a:ext cx="4088476" cy="306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4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FB38988-68A3-5025-C4A3-0570DB0A2898}"/>
              </a:ext>
            </a:extLst>
          </p:cNvPr>
          <p:cNvSpPr txBox="1"/>
          <p:nvPr/>
        </p:nvSpPr>
        <p:spPr>
          <a:xfrm>
            <a:off x="427703" y="649117"/>
            <a:ext cx="11336594" cy="48520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วันที่ 11 ธันวาคม 2567 เวลาประมาณ 21.55 น. เจ้าพนักงานตำรวจภายใต้การอำนวยการสั่งการของ พ.ต.อ.รณ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ภัฎ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ทับทิมธงไชย ผกก.สภ.บางใหญ่ พ.ต.ท.กรณรงค์ ศุภ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นั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นทนานนท์ รอง ผกก.สส.สภ.บางใหญ่ นำการปฏิบัติโดย พ.ต.ท.พายุ นิล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ละออ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สว.สส.สภ.บางใหญ่ ร.ต.อ.ภักดี รักวง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รอง.สว.สส.สภ.บางใหญ่ ร.ต.ต.วีระพน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ธ์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เสนสอน รอง สว.สส.สภ.บางใหญ่ ด.ต.สมศักดิ์ ฤทธิสาร จ.ส.ต.ภูมิพิพัฒน์ 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พิ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ลาภ จ.ส.ต.นครินทร์ ปาละวงศ์ จ.ส.ต.ศุภกร เที่ยงธรรม ส.ต.อ.เลิศลักษณ์ บัวโพธิ์ ส.ต.อ.พิษณุ บุญเชิด ส.ต.ท.ธนา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ฐิต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ประทุมมา ส.ต.ท.กรกฎ มูลสาร ส.ต.ต.ณัฐปคัล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ภ์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หมะโดด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ได้ร่วมกันจับกุมตัว นาย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พิชญ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กุล ช้างเขียว อายุ 36 ปี (1-7302-00108-48-6) ที่อยู่ 65/25 ม.6 ต.เสาธงหิน อ.บางใหญ่ จ.นนทบุรี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ตามหมายจับของศาลแขวงนนทบุรี ที่ 1289/2567 ลงวันที่ 19 เดือน พฤศจิกายน พ.ศ.2567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ซึ่งต้องหาว่ากระทำความผิดฐาน “เสพยาเสพติดให้โทษประเภท 1 (เมทแอม</a:t>
            </a:r>
            <a:r>
              <a:rPr lang="th-TH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เฟ</a:t>
            </a: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ตามีน) โดยฝ่าฝืนต่อกฎหมายและเป็นผู้ขับขี่เสพยาเสพติดให้โทษโดยฝ่าฝืนต่อกฎหมาย”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- สถานที่จับกุม เอื้ออาทร ตึก 30 ห้องเลขที่ 130/3 ม.5 ต.เสาธงหิน อ.บางใหญ่ จ.นนทบุรี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32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7CCD185-FB8F-42BA-1D99-E7E7AAC8626B}"/>
              </a:ext>
            </a:extLst>
          </p:cNvPr>
          <p:cNvSpPr txBox="1"/>
          <p:nvPr/>
        </p:nvSpPr>
        <p:spPr>
          <a:xfrm>
            <a:off x="825910" y="1253235"/>
            <a:ext cx="9714270" cy="9698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ช่วงวันที่ </a:t>
            </a:r>
            <a:r>
              <a:rPr lang="en-US" sz="24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</a:t>
            </a:r>
            <a:r>
              <a:rPr lang="th-TH" sz="24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ธ.ค. 67 ถึง 31 ธ.ค.. 67 ร้อยเวร 2-0 สายตรวจรถจักรยานยนต์ได้มีการออกตรวจ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จุดเสี่ยง จุดล่อแหลม ร้านสะดวกซื้อในพื้นที่เพื่อป้องกันเหตุสร้างความอุ่นใจ และรักษาความปลอดภัยให้แก่ประชาชน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F2F77CB-922A-F4A3-3B15-413EF0361D90}"/>
              </a:ext>
            </a:extLst>
          </p:cNvPr>
          <p:cNvSpPr txBox="1"/>
          <p:nvPr/>
        </p:nvSpPr>
        <p:spPr>
          <a:xfrm>
            <a:off x="825910" y="422238"/>
            <a:ext cx="5633884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800" dirty="0"/>
              <a:t>งานป้องกันปราบปราม</a:t>
            </a:r>
            <a:endParaRPr lang="en-US" sz="4800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46426EC-FBC6-13C5-290E-D8E36D6A4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8" y="3057880"/>
            <a:ext cx="2816860" cy="285496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1D1482F-963D-990F-BF36-D0C67FBB1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40" y="3054113"/>
            <a:ext cx="2854960" cy="285496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2B92B50-E155-E75A-BA27-D4A102CDF0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72" y="3054113"/>
            <a:ext cx="2769235" cy="280733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22816E9-C814-9B9B-50B7-3C126ACBD2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79" y="3063638"/>
            <a:ext cx="2864485" cy="28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1D811C4-D3AC-FD8E-6B35-C265544BA0CE}"/>
              </a:ext>
            </a:extLst>
          </p:cNvPr>
          <p:cNvSpPr txBox="1"/>
          <p:nvPr/>
        </p:nvSpPr>
        <p:spPr>
          <a:xfrm>
            <a:off x="1238865" y="486319"/>
            <a:ext cx="9714270" cy="155997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ช่วงวันที่ </a:t>
            </a:r>
            <a:r>
              <a:rPr lang="en-US" sz="2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</a:t>
            </a:r>
            <a:r>
              <a:rPr lang="th-TH" sz="2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ธ.ค. 67 ถึง 31 ธ.ค.. 67 ร้อยเวร 2-0 สายตรวจรถจักรยานยนต์ได้มีการออกตรวจ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จุดเสี่ยง จุดล่อแหลม ร้านสะดวกซื้อในพื้นที่เพื่อป้องกันเหตุสร้างความอุ่นใจ และรักษาความปลอดภัยให้แก่ประชาชน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442E587-40BA-6CB9-5CBB-82A0517B40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2" y="3013587"/>
            <a:ext cx="2809875" cy="28956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DFC28CB-0A53-BC8A-C693-DDE2545D8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40" y="3013587"/>
            <a:ext cx="2893060" cy="289306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03A4C9C-47EE-252F-56DF-139988C7D7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3693" y="3013587"/>
            <a:ext cx="2893060" cy="289306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69A7167-1615-0345-6F57-6E8748B7B4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46" y="3032637"/>
            <a:ext cx="2809875" cy="287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3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96C19D-DCCB-AEF4-97C5-05AA89D722B7}"/>
              </a:ext>
            </a:extLst>
          </p:cNvPr>
          <p:cNvSpPr txBox="1"/>
          <p:nvPr/>
        </p:nvSpPr>
        <p:spPr>
          <a:xfrm>
            <a:off x="914401" y="5388078"/>
            <a:ext cx="9320980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/>
              <a:t>วันที่ 8 ธ.ค. 2567 เวลาประมาณ 11.00 น. เจ้าหน้าที่ประจำวัน ให้บริการประชาชน ลงบันทึกประจำวันเป็นหลักฐาน กรณีผู้แจ้ง ทั้ง 2 ซื้อ-ขาย รถยนต์กัน</a:t>
            </a:r>
            <a:endParaRPr lang="en-US" sz="2800" dirty="0"/>
          </a:p>
        </p:txBody>
      </p:sp>
      <p:pic>
        <p:nvPicPr>
          <p:cNvPr id="5" name="รูปภาพ 4" descr="รูปภาพประกอบด้วย ในร่ม, เฟอร์นิเจอร์, คอมพิวเตอร์, เสื้อผ้า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6FEF2DF-4809-45D2-2C54-C401B3883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t="6929" r="726"/>
          <a:stretch/>
        </p:blipFill>
        <p:spPr>
          <a:xfrm>
            <a:off x="914401" y="255639"/>
            <a:ext cx="7827436" cy="393290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211FDE4-E9DF-DB45-B96A-C1A0670D0588}"/>
              </a:ext>
            </a:extLst>
          </p:cNvPr>
          <p:cNvSpPr/>
          <p:nvPr/>
        </p:nvSpPr>
        <p:spPr>
          <a:xfrm>
            <a:off x="914401" y="4464748"/>
            <a:ext cx="3693640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cap="none" spc="0" dirty="0">
                <a:ln/>
                <a:effectLst/>
              </a:rPr>
              <a:t>วันที่ 8 ธ.ค. 2567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0673920-816D-7199-E313-5330B3A9216F}"/>
              </a:ext>
            </a:extLst>
          </p:cNvPr>
          <p:cNvSpPr txBox="1"/>
          <p:nvPr/>
        </p:nvSpPr>
        <p:spPr>
          <a:xfrm>
            <a:off x="4608041" y="4557081"/>
            <a:ext cx="2348720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4800" dirty="0"/>
              <a:t>งานสอบสวน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4124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ล้อ, ยานพาหนะทางบก, พาหนะ, กลางแจ้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E83A6F44-F7C3-1FB5-0792-3D9AA20D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5" y="442451"/>
            <a:ext cx="4924930" cy="369453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73AF15D-98FD-CFB4-F33D-2AEA88C23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6" y="398205"/>
            <a:ext cx="5042890" cy="3783021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B6A4506C-736E-3E1D-466A-0455F09F7B76}"/>
              </a:ext>
            </a:extLst>
          </p:cNvPr>
          <p:cNvSpPr/>
          <p:nvPr/>
        </p:nvSpPr>
        <p:spPr>
          <a:xfrm>
            <a:off x="630296" y="4181226"/>
            <a:ext cx="3945312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วันที่ 16 ธ.ค. 2567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81A4737-E5A7-F0C6-0599-A9F3C8678210}"/>
              </a:ext>
            </a:extLst>
          </p:cNvPr>
          <p:cNvSpPr txBox="1"/>
          <p:nvPr/>
        </p:nvSpPr>
        <p:spPr>
          <a:xfrm>
            <a:off x="630296" y="5104556"/>
            <a:ext cx="10726994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/>
              <a:t>วันที่ 16 ธ.ค. 2567 เวลาประมาณ 10.30 น. ผู้ช่วยพนักงานสอบสวน(เจ้าหน้าที่พลขับ) ให้บริการช่วยเหลือประชาชนหลังจากที่มาลงบันทึกประจำวันสมุดบัญชีธนาคารสูญหาย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55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56A6B4D-B440-4256-0F3C-CDEAF3F751A3}"/>
              </a:ext>
            </a:extLst>
          </p:cNvPr>
          <p:cNvSpPr txBox="1"/>
          <p:nvPr/>
        </p:nvSpPr>
        <p:spPr>
          <a:xfrm>
            <a:off x="570271" y="283311"/>
            <a:ext cx="11326762" cy="30192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งานจราจร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1.ธ.ค.2567 เวลา 06.00 น.เจ้าหน้าที่ตำรวจจราจรระหว่างเดินทางไปปฏิบัติหน้าที่อำนวยการจราจรได้พบรถยนต์น้ำมันหมดจึงได้ให้การช่วยเหลือโดยการเติมน้ำมัน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1 ธ.ค.2567 เวลา 09.00 น. เจ้าหน้าที่ตำรวจจราจรระหว่างเดินทางกลับจากปฏิบัติหน้าที่อำนวยการจราจรได้พบรถยนต์น้ำมันหมดจึงได้ให้การช่วยเหลือโดยการเติมน้ำมัน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ปฏิบัติโดย จ.ส.ต.วชิรพันธุ์ สถาพรจิตรกุล รหัส บางใหญ่ 6603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1B7D5E5-6D0B-7697-B099-6126C139C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49" y="3429000"/>
            <a:ext cx="2374848" cy="316664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541761F-65DA-B6D2-3FA6-8257B0BA9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93" y="3429000"/>
            <a:ext cx="2374849" cy="32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8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6FAEED5-65E0-7F8D-2482-DE3EC16A604B}"/>
              </a:ext>
            </a:extLst>
          </p:cNvPr>
          <p:cNvSpPr txBox="1"/>
          <p:nvPr/>
        </p:nvSpPr>
        <p:spPr>
          <a:xfrm>
            <a:off x="870155" y="347503"/>
            <a:ext cx="10451689" cy="26168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ช่วงวันที่ 1 ธ.ค.2567 ถึง 31 ธ.ค.2567 เจ้าหน้าที่ตำรวจจราจรได้มีการอำนวยความสะดวกการจราจรและดูแลความปลอดภัยของประชาชน หน้าจุดบริการต่างๆ จำนวน 120 ครั้ง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ช่วงวันที่ 1 ธ.ค.2567 ถึง 31 ธ.ค.2567 เจ้าหน้าที่ตำรวจจราจรได้มีการอำนวยความสะดวกการจราจรและดูแลความปลอดภัยของประชาชน บริเวณห้างสรรพสินค้า ช่วงเวลาเร่งด่วน และปริมารการจราจรหนาแน่น จำนวน 25 ครั้ง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None/>
            </a:pPr>
            <a:r>
              <a:rPr lang="th-TH" sz="24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ผลการจับกุมคดีจราจร ช่วงวันที่ 1 ธ.ค.2567 ถึงวันที่ 31 ธ.ค.2567 จอดรถกีดขวางการจราจรจำนวน 4 ราย ความเร็วเกินกำหนด</a:t>
            </a:r>
            <a:endParaRPr lang="en-US" sz="24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CF4D596-F2BA-E3AA-49C3-56B363F13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3511267"/>
            <a:ext cx="4357370" cy="245173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50E03E7-A02E-4D92-0AF5-59FB16A67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30" y="3428399"/>
            <a:ext cx="4468167" cy="25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09F7303-C60B-127B-23CE-96EE308048D2}"/>
              </a:ext>
            </a:extLst>
          </p:cNvPr>
          <p:cNvSpPr txBox="1"/>
          <p:nvPr/>
        </p:nvSpPr>
        <p:spPr>
          <a:xfrm>
            <a:off x="609599" y="890948"/>
            <a:ext cx="10776155" cy="23083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สถานที่ทำกิจกรรม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ณ บริเวณรอบพระปรางค์วัดปรางค์หลวง หมู่ที่ 1 ต.บางม่วง อ.บางใหญ่ จ.นนทบุรี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>
              <a:buNone/>
            </a:pPr>
            <a:r>
              <a:rPr lang="th-TH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รายละเอียดกิจกรรม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thaiDist"/>
            <a:r>
              <a:rPr lang="th-TH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             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วันที่ 3 ธ.ค.67 เวลา 14.00 น. ภายใต้การอำนวยการของ พ.ต.อ.รณ</a:t>
            </a:r>
            <a:r>
              <a:rPr lang="th-TH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ภัฎ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ทับทิมธงไชย ผกก.สภ.บางใหญ่ มอบหมาย พ.ต.ต.สุวิทย์  ชะเอมโอ</a:t>
            </a:r>
            <a:r>
              <a:rPr lang="th-TH" sz="2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ษฐ</a:t>
            </a:r>
            <a:r>
              <a:rPr lang="th-TH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สว.อก.สภ.บางใหญ่ พร้อมด้วยข้าราชการตำรวจจิตอาสา จำนวน 5 นาย ร่วมกับประชาชนชุมชนหมู่ที่ 1 ต.บางม่วง จัดกิจกรรมจิตอาสาพัฒนา ทำความสะอาด ปรับปรุงภูมิทัศน์ ณ บริเวณรอบพระปรางค์วัดปรางค์หลวง หมู่ที่ 1 ต.บางม่วง อ.บางใหญ่ จ.นนทบุรี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95439CA-8553-2435-3CDA-CBB77B09221D}"/>
              </a:ext>
            </a:extLst>
          </p:cNvPr>
          <p:cNvSpPr txBox="1"/>
          <p:nvPr/>
        </p:nvSpPr>
        <p:spPr>
          <a:xfrm>
            <a:off x="609599" y="121507"/>
            <a:ext cx="4316361" cy="76944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400" dirty="0"/>
              <a:t>งานอำนวยการ</a:t>
            </a:r>
            <a:endParaRPr lang="en-US" sz="4400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DACA58A-B319-12F2-6653-571E716C0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71" y="3429000"/>
            <a:ext cx="4001489" cy="300206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F7D2D1D-8D1C-2569-C9BC-C5428A2D7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35" y="3429000"/>
            <a:ext cx="4001489" cy="300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3531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1190</Words>
  <Application>Microsoft Office PowerPoint</Application>
  <PresentationFormat>แบบจอกว้าง</PresentationFormat>
  <Paragraphs>46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TH SarabunIT๙</vt:lpstr>
      <vt:lpstr>Times New Roman</vt:lpstr>
      <vt:lpstr>ธีมของ Office</vt:lpstr>
      <vt:lpstr>งานสืบสวน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</cp:revision>
  <dcterms:created xsi:type="dcterms:W3CDTF">2025-04-23T03:25:26Z</dcterms:created>
  <dcterms:modified xsi:type="dcterms:W3CDTF">2025-04-23T07:23:19Z</dcterms:modified>
</cp:coreProperties>
</file>