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EB5719-F52C-E380-B2A9-EF401AAEA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52F09C5-3BD4-77D0-4169-50D9D4D27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B5B8A6-05D9-3F80-53B5-B4C338AA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DA756B9-EDB6-CD3B-2A17-933AED85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900E45-A533-5F71-4404-2D2CA0E3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363064-D22B-F02F-6127-8F82847F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2A350B6-6432-77FB-3622-97C65B369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76AC8C-B2D1-98DF-0695-8F520B58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C3822C5-4459-D527-4FBF-ACC5CE0E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CB135FF-FF00-F42D-92BD-96C8A224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0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70391C0-EDB6-CD35-C5A5-D68A91BD7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B1D23FA-5B99-F606-07E9-EFE163237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3FF7921-6C1F-0EC2-C6B8-A4AEB0E8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B830BDF-413C-F5DB-1FA0-A6BAF669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B8D0CA1-1A08-6E6D-1574-D2282ED8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537B76-C270-BCC4-C0B7-087A7E42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106F15-3300-8EA1-CEE7-08A11272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053FDBB-8634-32F9-D943-D90F11B3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336DB2C-A7EE-8773-4FA0-0529E1B7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A6EE42A-034D-0BFD-F036-A0E68F60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85B05D-E544-868C-7C52-1FD0B1BA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26CA857-306C-D7B1-C7E9-B64E09EB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37D3BE-AFE2-3A00-EFF2-CC2AF4EE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E1CF0BB-679B-1B5A-0BB4-568B16A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65CDD3E-5044-6D2D-A0F8-8E45D2E0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D393A4-E8C7-CE81-4E8A-C7D1EBA0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B78BADB-2EE1-54D0-4941-8AFC05A93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E487AEC-4E12-732B-873A-5AFA7E3AB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93F2DEF-6B89-D96C-6F23-7C4138DD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5B5B9F-2FB3-18DD-F035-024847EF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32A8E4B-F884-AC48-4368-13BFBD5E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6EF369-A47F-7456-D648-ED36E6FE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9C3D9A4-D862-BE34-DD97-30E5CF95D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8CF64F0-95EB-17B0-E315-892A9833D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AECBE04-7C5C-567F-0019-29116A25B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168A2279-D714-8989-61EE-B4B5032F5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74E9BEB-C9C1-B9E2-A836-F7C939DB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FB197AB-D724-C446-C7A7-07585238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62543FC-33A4-D6A6-7B9E-79CE6456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4BE571-3751-9BBE-9504-0D1FC894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E3550F0-793F-74B8-F371-4C0E0986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2462443-7652-6FA2-8226-38BBFBE9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E9FC26F-82B3-C105-0979-79B6ABAC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F45FCFD-A12A-5ED3-7DF2-117EF9D3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7A9ED84-8D70-0730-4E0B-ACA4BDA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410F874-2FED-54B2-DC8D-D551906E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1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F0DC6D-43E2-3982-1ECF-A3F0F82C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03EAAC-D1A8-90D3-B6D5-E182435E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6E8B5C8-BC03-2384-814A-1212818C8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D1DAAFD-85C7-72D4-A8BC-9B110FED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CC6D7D4-27A2-5A53-B400-1DF2CC3F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E45F308-114D-0FBE-A8E3-672D4B98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8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03BFEF-1C65-480F-D790-B8192D1C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4DD4E99-7005-6D0D-AA2A-6C12F6C5C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A8AA90C-8A16-2CA6-C17E-07EAF0C45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79D53B4-5227-B718-3380-E7D2C005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9975673-2815-BEE8-EE86-211BE9B4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F47FD05-0678-0F7C-EE69-D8C0AD54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3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A08D11B-3ACD-95E7-C043-0E62C400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5D84C60-2470-9ABB-82C7-14F5F6A9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8B1E47D-19AD-1910-5FE1-B12F24748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CEAEE7-FB80-48A2-99BD-E1AA291304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EB0269-261B-7518-20AF-4C0F7B7B0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B66D99D-3345-70C6-979A-3A58FBFB3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1B3A9-8A82-4A23-8ADA-C2D8AE93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A7E35E-C31C-0A17-D2E7-893B117B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7" y="217641"/>
            <a:ext cx="11651226" cy="618101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งานสืบสวน</a:t>
            </a:r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BE9CB1B-6D5E-C9C5-F793-CBB85D2587FD}"/>
              </a:ext>
            </a:extLst>
          </p:cNvPr>
          <p:cNvSpPr txBox="1"/>
          <p:nvPr/>
        </p:nvSpPr>
        <p:spPr>
          <a:xfrm>
            <a:off x="270387" y="835742"/>
            <a:ext cx="11651226" cy="59012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4 พฤศจิกายน 2567 เวลาประมาณ 14.00 น. เจ้าพนักงานตำรวจภายใต้การอำนวยการสั่งการของ พ.ต.อ.รณ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ภัฎ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ทับทิมธงไชย ผกก.สภ.บางใหญ่ พ.ต.ท.กรณรงค์ ศุภ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นั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นทนานนท์ รอง ผกก.สส.สภ.บางใหญ่ นำการปฏิบัติโดย พ.ต.ท.พายุ นิล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ละออ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สว.สส.สภ.บางใหญ่ ร.ต.ท.ภักดี รักวง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ค์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รอง.สว.สส.สภ.บางใหญ่ ร.ต.ต.วีระพน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ธ์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เสนสอน รอง สว.สส.สภ.บางใหญ่ ด.ต.สมศักดิ์ ฤทธิสาร จ.ส.ต.ภูมิพิพัฒน์ 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ลาภ จ.ส.ต.นครินทร์ ปาละวงศ์ จ.ส.ต.ศุภกร เที่ยงธรรม ส.ต.อ.เลิศลักษณ์ บัวโพธิ์ ส.ต.อ.พิษณุ บุญเชิด ส.ต.ท.ธนา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ฐิต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ประทุมมา ส.ต.ท.กรกฎ มูลสาร ส.ต.ต.ณัฐปคัล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ภ์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หมะโดด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ได้ร่วมกันจับกุมตัว 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1.นายวิมล โยวะผุย อายุ 58 ปี (3-6706-00510-95-5) ที่อยู่ 222 ม.5 ต.เสาธงหิน อ.บางใหญ่ จ.นนทบุรี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โดยกล่าวหาว่า “เสพยาเสพติดให้โทษประเภท 1 (เมทแอม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ตามีน) โดยไม่ได้รับอนุญาต”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พร้อมด้วยของกลาง “ใบรายงานการตรวจ พบสารเมทแอม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 ห้องปฏิบัติการ </a:t>
            </a:r>
            <a:r>
              <a:rPr lang="en-US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OPD </a:t>
            </a:r>
            <a:r>
              <a:rPr lang="th-TH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โรงพยาบาลบางใหญ่”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2.นายหอม หนูประเสริฐ อายุ 46 ปี (3-7207-00075-91-5) ที่อยู่ 85 ม.8 ต.บางตะเคียน อ.สองพี่น้อง จ.สุพรรณบุรี 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โดยกล่าวหาว่า “เสพยาเสพติดให้โทษประเภท 1 (เมทแอม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ตามีน) โดยไม่ได้รับอนุญาต”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พร้อมด้วยของกลาง “ใบรายงานการตรวจ พบสารเมทแอม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 ห้องปฏิบัติการ </a:t>
            </a:r>
            <a:r>
              <a:rPr lang="en-US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OPD </a:t>
            </a:r>
            <a:r>
              <a:rPr lang="th-TH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โรงพยาบาลบางใหญ่”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3.</a:t>
            </a:r>
            <a:r>
              <a:rPr lang="en-US" sz="19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Mr.XAI</a:t>
            </a:r>
            <a:r>
              <a:rPr lang="en-US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VONGMALAIVAN </a:t>
            </a:r>
            <a:r>
              <a:rPr lang="th-TH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อายุ 38 ปี สัญชาติลาว เลขหนังสือเดินทาง </a:t>
            </a:r>
            <a:r>
              <a:rPr lang="en-US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</a:t>
            </a:r>
            <a:r>
              <a:rPr lang="th-TH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2218171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โดยกล่าวหาว่า “เสพยาเสพติดให้โทษประเภท 1 (เมทแอม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ตามีน) โดยไม่ได้รับอนุญาต”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พร้อมด้วยของกลาง “ใบรายงานการตรวจ พบสารเมทแอม</a:t>
            </a:r>
            <a:r>
              <a:rPr lang="th-TH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 ห้องปฏิบัติการ </a:t>
            </a:r>
            <a:r>
              <a:rPr lang="en-US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OPD </a:t>
            </a:r>
            <a:r>
              <a:rPr lang="th-TH" sz="19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โรงพยาบาลบางใหญ่”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สถานที่จับกุม บริเวณหน้าลานจอดรถร้านอาหารยันหว่าง ม.6 ต.เสาธงหิน อ.บางใหญ่ จ.นนทบุรี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704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A78CA0B-3D77-39C6-417D-E77444127B5D}"/>
              </a:ext>
            </a:extLst>
          </p:cNvPr>
          <p:cNvSpPr txBox="1"/>
          <p:nvPr/>
        </p:nvSpPr>
        <p:spPr>
          <a:xfrm>
            <a:off x="206477" y="359881"/>
            <a:ext cx="11779045" cy="20011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ณ บริเวณรอบพระอุโบสถวัดปรางค์หลวง หมู่ที่ 1 ต.บางม่วง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วันที่ 7 พ.ย.67 เวลา 14.00 น. ภายใต้การอำนวยการของ พ.ต.อ.รณ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ภัฎ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ทับทิมธงไชย ผกก.สภ.บางใหญ่ มอบหมาย พ.ต.ต.สุวิทย์  ชะเอมโอ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ษฐ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สว.อก.สภ.บางใหญ่ พร้อมด้วยข้าราชการตำรวจจิตอาสา จำนวน 5 นาย ร่วมกับประชาชนชุมชนหมู่ที่ 1 ต.บางม่วง จัดกิจกรรมจิตอาสาพัฒนา ทำความสะอาด ปรับปรุงภูมิทัศน์ ณ บริเวณรอบพระอุโบสถวัดปรางค์หลวง หมู่ที่ 1 ต.บางม่วง อ.บางใหญ่ จ.นนทบุรี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 descr="รูปภาพประกอบด้วย กลางแจ้ง, ท้องฟ้า, ปลูก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1F34158-6898-F299-0374-83A6CAFD8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3" y="2892527"/>
            <a:ext cx="4634138" cy="3476699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กลางแจ้ง, ท้องฟ้า, วัด, อาค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D8E876B-98AC-FF08-0294-FFF38262C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892527"/>
            <a:ext cx="4634179" cy="34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B798C98-0F1D-3BB3-C16C-520F62B21EBC}"/>
              </a:ext>
            </a:extLst>
          </p:cNvPr>
          <p:cNvSpPr txBox="1"/>
          <p:nvPr/>
        </p:nvSpPr>
        <p:spPr>
          <a:xfrm>
            <a:off x="481780" y="331357"/>
            <a:ext cx="11228439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ณ บริเวณรอบศาลาวัดปรางค์หลวง หมู่ที่ 1 ต.บางม่วง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th-TH" sz="24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                </a:t>
            </a:r>
            <a:r>
              <a:rPr lang="th-TH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วันนี้ 19 พ.ย.67 เวลา 14.00 น. ภายใต้การอำนวยการของ พ.ต.อ.รณ</a:t>
            </a:r>
            <a:r>
              <a:rPr lang="th-TH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ภัฎ</a:t>
            </a:r>
            <a:r>
              <a:rPr lang="th-TH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  ทับทิมธงไชย ผกก.สภ.บางใหญ่ มอบหมาย พ.ต.ต.สุวิทย์  ชะเอมโอ</a:t>
            </a:r>
            <a:r>
              <a:rPr lang="th-TH" sz="24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ษฐ</a:t>
            </a:r>
            <a:r>
              <a:rPr lang="th-TH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 สว.อก.สภ.บางใหญ่ พร้อมด้วยข้าราชการตำรวจจิตอาสา จำนวน 5 นาย ร่วมกับประชาชนชุมชนหมู่ที่ 1 ต.บางม่วง จัดกิจกรรมจิตอาสาพัฒนา ทำความสะอาด ปรับปรุงภูมิทัศน์ ณ บริเวณรอบศาลาวัดปรางค์หลวง หมู่ที่ 1 ต.บางม่วง อ.บางใหญ่ จ.นนทบุรี</a:t>
            </a:r>
            <a:endParaRPr lang="en-US" sz="24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57FBED9-3929-DB1B-1701-EF9BA2D6B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8" y="3118055"/>
            <a:ext cx="4375602" cy="328274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06693EC-C66E-9DB0-D795-DE39C0DED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03" y="3118055"/>
            <a:ext cx="4375653" cy="32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3FD3F16-81C6-1C34-D0E0-69F5A16CD96F}"/>
              </a:ext>
            </a:extLst>
          </p:cNvPr>
          <p:cNvSpPr txBox="1"/>
          <p:nvPr/>
        </p:nvSpPr>
        <p:spPr>
          <a:xfrm>
            <a:off x="408039" y="448941"/>
            <a:ext cx="11375922" cy="56132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6 พฤศจิกายน 2567 เวลาประมาณ 11.00 น. ภายใต้การอำนวยการสั่งการของ พ.ต.อ.รณ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ภัฎ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ทับทิมธงไชย ผกก.สภ.บางใหญ่ นำการปฏิบัติโดย พ.ต.ท.กรณรงค์ ศุภ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นั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นทนานนท์ รอง ผกก.สส.สภ.บางใหญ่ พ.ต.ท.พายุ นิล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ละออ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สว.สส.สภ.บางใหญ่  ร.ต.ท.ภักดี รักวง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รอง.สว.สส.สภ.บางใหญ่ ร.ต.ต.วีระพน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ธ์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เสนสอน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ลาภ จ.ส.ต.นครินทร์ ปาละวงศ์ จ.ส.ต.ศุภกร เที่ยงธรรม ส.ต.อ.เลิศลักษณ์ บัวโพธิ์ ส.ต.อ.พิษณุ บุญเชิด  ส.ต.ท.ธนา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ฐิต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หมะโดด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ร่วมกับเจ้าพนักงานตำรวจงานสืบสวน สภ.หนองขาว ภ.จว.กาญจนบุรี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 ได้ร่วมกันจับกุมตัว นายบุญรักษ์ หรือบอย ลำดวล อายุ 42 ปี (3-7106-00028-010) ที่อยู่ 60 ม.1 ต.หนองขาว อ.ท่าม่วง จ.กาญจนบุรี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-เป็นบุคคลตามหมายจับของ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ศาลเเขวง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นนทบุรี ที่ 349/2567 ลงวันที่ 24 ตุลาคม พ.ศ.2567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-ซึ่งต้องหาว่ากระทำความผิดฐาน ฉ้อโกง หรือผู้ใดเปิดหรือยินยอมให้บุคคลอื่นใช้บัญชีเงินฝาก บัตรอิเล็กทรอนิกส์ หรือบัญชีเงินอิเล็กทรอนิกส์ของตน โดยไม่ได้มีเจตนาใช้เพื่อตนหรือเพื่อกิจการที่ตนเกี่ยวข้องฯ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 สถานที่จับกุม บริเวณริมทางสาธารณะ ม.1 ต.หนองขาว อ.ท่าม่วง จ.กาญจนบุรี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499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3A8AE69-D464-A5A3-023E-8AEF06060A7C}"/>
              </a:ext>
            </a:extLst>
          </p:cNvPr>
          <p:cNvSpPr txBox="1"/>
          <p:nvPr/>
        </p:nvSpPr>
        <p:spPr>
          <a:xfrm>
            <a:off x="1160205" y="1124806"/>
            <a:ext cx="9478297" cy="9714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ช่วงวันที่ </a:t>
            </a:r>
            <a:r>
              <a:rPr lang="en-US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พ.ย. 67 ถึง 30 พ.ย. 67 ร้อยเวร 2-0 สายตรวจรถจักรยานยนต์ได้มีการออกตรวจ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endParaRPr lang="en-US" sz="24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0D0B35B-1D15-7E98-CFAF-421DE56336B1}"/>
              </a:ext>
            </a:extLst>
          </p:cNvPr>
          <p:cNvSpPr txBox="1"/>
          <p:nvPr/>
        </p:nvSpPr>
        <p:spPr>
          <a:xfrm>
            <a:off x="1160206" y="452284"/>
            <a:ext cx="3244646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/>
              <a:t>งานป้องกันปราบปราม</a:t>
            </a:r>
            <a:endParaRPr lang="en-US" sz="3200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D3FF9FC-DB20-B685-8816-A9272512D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0" y="2466089"/>
            <a:ext cx="2877232" cy="287723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BF2C484-8403-F4E9-2DCE-43CAD524A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39" y="2466089"/>
            <a:ext cx="2854961" cy="287426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3452E49-BFB0-5B20-B95B-41B467BA2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47" y="2475743"/>
            <a:ext cx="2854960" cy="285496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A2ED73B-FFD3-5510-068A-90545DD17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07" y="2424385"/>
            <a:ext cx="2858007" cy="28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1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65E35A9-9028-535F-CFB8-4371D18E1D55}"/>
              </a:ext>
            </a:extLst>
          </p:cNvPr>
          <p:cNvSpPr txBox="1"/>
          <p:nvPr/>
        </p:nvSpPr>
        <p:spPr>
          <a:xfrm>
            <a:off x="560438" y="220238"/>
            <a:ext cx="9478297" cy="15618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ช่วงวันที่ </a:t>
            </a:r>
            <a:r>
              <a:rPr lang="en-US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พ.ย. 67 ถึง 30 พ.ย. 67 ร้อยเวร 2-0 สายตรวจรถจักรยานยนต์ได้มีการออกตรวจ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endParaRPr lang="en-US" sz="28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76E3E01-9BB0-6F7A-8476-A3C6021D9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" y="2155219"/>
            <a:ext cx="3284627" cy="304827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A601296-008A-BC76-664F-447C0FE5F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67" y="2155219"/>
            <a:ext cx="2948246" cy="304827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5D05ECD-6201-8E9A-6EA0-443BF6F67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13" y="2155219"/>
            <a:ext cx="3048277" cy="304827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DD584EB-0D1C-81EC-4FF7-7E75F50FB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59" y="2155218"/>
            <a:ext cx="2948246" cy="30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เสื้อผ้า, ใบหน้าของมนุษย์, คน, ยิ้ม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E882EA0-9C44-607E-CA3D-D8CC2E958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6" y="324465"/>
            <a:ext cx="4671354" cy="3502726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เสื้อผ้า, ในร่ม, คน, เฟอร์นิเจอร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03B7C49-613B-73D6-9826-30EF959E4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88" y="309414"/>
            <a:ext cx="4671354" cy="3517777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CCF32F7-473D-C3A3-BDEC-0A0BE5C6E393}"/>
              </a:ext>
            </a:extLst>
          </p:cNvPr>
          <p:cNvSpPr txBox="1"/>
          <p:nvPr/>
        </p:nvSpPr>
        <p:spPr>
          <a:xfrm>
            <a:off x="688258" y="4868339"/>
            <a:ext cx="6754761" cy="1938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th-TH" sz="2400" dirty="0">
              <a:highlight>
                <a:srgbClr val="C0C0C0"/>
              </a:highlight>
            </a:endParaRPr>
          </a:p>
          <a:p>
            <a:r>
              <a:rPr lang="th-TH" sz="2400" dirty="0">
                <a:highlight>
                  <a:srgbClr val="C0C0C0"/>
                </a:highlight>
              </a:rPr>
              <a:t>วันที่ 13 พ.ย. 2568 เวลาประมาณ 10.00 น. เจ้าหน้าที่ประจำวัน ให้บริการประชาชน รับแจ้งความเป็นหลักฐาน แจ้งสถานะภาพ เพื่อนำไปดำเนินการทำธุรกรรมต่างๆ</a:t>
            </a:r>
            <a:endParaRPr lang="en-US" sz="2400" dirty="0">
              <a:highlight>
                <a:srgbClr val="C0C0C0"/>
              </a:highlight>
            </a:endParaRPr>
          </a:p>
          <a:p>
            <a:endParaRPr lang="en-US" sz="2400" dirty="0">
              <a:highlight>
                <a:srgbClr val="FF0000"/>
              </a:highlight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B1CE542-123C-C21C-C12A-F8D8F2A6369F}"/>
              </a:ext>
            </a:extLst>
          </p:cNvPr>
          <p:cNvSpPr txBox="1"/>
          <p:nvPr/>
        </p:nvSpPr>
        <p:spPr>
          <a:xfrm>
            <a:off x="688258" y="3942130"/>
            <a:ext cx="3460955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5400" dirty="0"/>
              <a:t>งานสอบสวน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7331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เสื้อผ้า, คน, ข้อความ, คอมพิวเตอร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3589A90-B18D-AF17-45D1-9B87930E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6" y="717752"/>
            <a:ext cx="5744875" cy="4326195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3D43E44-AD2C-A289-F402-DA6B580AC011}"/>
              </a:ext>
            </a:extLst>
          </p:cNvPr>
          <p:cNvSpPr/>
          <p:nvPr/>
        </p:nvSpPr>
        <p:spPr>
          <a:xfrm>
            <a:off x="7080931" y="715745"/>
            <a:ext cx="4001416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วันที่ 24 พ.ย. 2567</a:t>
            </a:r>
          </a:p>
        </p:txBody>
      </p:sp>
      <p:sp>
        <p:nvSpPr>
          <p:cNvPr id="6" name="คำบรรยายภาพ: ลูกศรขึ้น 5">
            <a:extLst>
              <a:ext uri="{FF2B5EF4-FFF2-40B4-BE49-F238E27FC236}">
                <a16:creationId xmlns:a16="http://schemas.microsoft.com/office/drawing/2014/main" id="{1E3594EA-A899-38DA-32FB-CBA69046C270}"/>
              </a:ext>
            </a:extLst>
          </p:cNvPr>
          <p:cNvSpPr/>
          <p:nvPr/>
        </p:nvSpPr>
        <p:spPr>
          <a:xfrm>
            <a:off x="6666270" y="1710813"/>
            <a:ext cx="5014452" cy="3333134"/>
          </a:xfrm>
          <a:prstGeom prst="upArrow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93F02BA-EB57-DD8A-07F7-E6FB6149ED8A}"/>
              </a:ext>
            </a:extLst>
          </p:cNvPr>
          <p:cNvSpPr txBox="1"/>
          <p:nvPr/>
        </p:nvSpPr>
        <p:spPr>
          <a:xfrm>
            <a:off x="7119686" y="3134031"/>
            <a:ext cx="4561036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วันที่ 24 พ.ย. 2567 เวลาประมาณ 08.30 น. เจ้าหน้าที่ประจำวัน ให้บริการประชาชนที่เข้ามาลงบันทึกประจำวันเป็นหลักฐาน เรื่องการโอนเงินผิดบัญชี เพื่อติดตามเงินคืนต่อไป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88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03F41D0-BBF5-306A-D2E3-B61F025B98A2}"/>
              </a:ext>
            </a:extLst>
          </p:cNvPr>
          <p:cNvSpPr txBox="1"/>
          <p:nvPr/>
        </p:nvSpPr>
        <p:spPr>
          <a:xfrm>
            <a:off x="747251" y="120074"/>
            <a:ext cx="10255046" cy="3333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งานจราจร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พ.ย.2567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 พ.ย.2567 เวลา 17.00 น. เจ้าหน้าที่ตำรวจจราจรในระหว่างปฏิบัติหน้าที่อำนวยความสะดวกการจราจรและดูแลความปลอดภัยของประชาชนที่สัญจรได้พบรถยนต์แบตเตอรี่หมดจึงได้มีการช่วยเหลือรถยนต์แบตเตอรี่หมดโดยใช้อุปกรณ์ต่อพ่วงแบบพกพาบริเวณ ถ.บางกรวย - ไทรน้อย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None/>
            </a:pPr>
            <a:r>
              <a:rPr lang="th-TH" sz="28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ปฏิบัติโดย ส.ต.ต.</a:t>
            </a:r>
            <a:r>
              <a:rPr lang="th-TH" sz="2800" dirty="0" err="1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ธนกร</a:t>
            </a:r>
            <a:r>
              <a:rPr lang="th-TH" sz="28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 ก้องเกียรติกุล รหัส บางใหญ่ 6605</a:t>
            </a:r>
            <a:endParaRPr lang="en-US" sz="28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92F40E5-B97A-5B16-9665-EDBB9DCBA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1" y="3533990"/>
            <a:ext cx="4046220" cy="303466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2D15CBC-0D08-746F-57AF-7DAA0817B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71" y="3533990"/>
            <a:ext cx="4131997" cy="30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1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7F9C915-D611-7C84-58BA-CEAD61BF670F}"/>
              </a:ext>
            </a:extLst>
          </p:cNvPr>
          <p:cNvSpPr txBox="1"/>
          <p:nvPr/>
        </p:nvSpPr>
        <p:spPr>
          <a:xfrm>
            <a:off x="560438" y="422399"/>
            <a:ext cx="11071123" cy="22579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1 พ.ย.2567 ถึง 31 พ.ย.2567 เจ้าหน้าที่ตำรวจจราจรได้มีการอำนวยความสะดวกการจราจรและดูแลความปลอดภัยของประชาชน หน้าจุดบริการต่างๆ จำนวน 120 ครั้ง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ช่วงวันที่ 1 พ.ย.2567 ถึง 31 พ.ย.2567 เจ้าหน้าที่ตำรวจจราจรได้มีการอำนวยความสะดวกการจราจรและดูแลความปลอดภัยของประชาชน บริเวณห้างสรรพสินค้า ช่วงเวลาเร่งด่วน และปริมารการจราจรหนาแน่น จำนวน 20 ครั้ง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ผลการจับกุมคดีจราจร ช่วงวันที่ 1 พ.ย.2567 ถึงวันที่ 31 พ.ย.2567 จอดรถกีดขวางการจราจรจำนวน 4 ราย ความเร็วเกินกำหนด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924824F-95C7-8262-D420-D3CFFFA9B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" y="3429000"/>
            <a:ext cx="4474210" cy="25177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D58161F-E4F3-10DF-06E8-A0FAD765C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35" y="3366973"/>
            <a:ext cx="4581833" cy="25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085CF3A-5DDE-7E79-2CA1-2CE83CA02534}"/>
              </a:ext>
            </a:extLst>
          </p:cNvPr>
          <p:cNvSpPr txBox="1"/>
          <p:nvPr/>
        </p:nvSpPr>
        <p:spPr>
          <a:xfrm>
            <a:off x="388374" y="1023890"/>
            <a:ext cx="11415251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ณ บริเวณซอยไปรษณีย์ หมู่ที่ 11 ต.บางเลน อ.บางใหญ่ จ.นนทบุรี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/>
            <a:r>
              <a:rPr lang="th-TH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วันที่ 6 พ.ย. 2567 เวลา 09.00 น. ภายใต้การอำนวยการ พ.ต.อ.รณ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ภัฎ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ทับทิมธงไชย ผกก.สภ.บางใหญ่ มอบหมาย พ.ต.ต.พงศ์ศักดิ์  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จูมแ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พง สวป.(ชส.)สภ.บางใหญ่ พร้อมข้าราชการตำรวจจิตอาสา จำนวน 5 นาย ร่มกับเทศบาลตำบลบางม่วง และประชาชน รวม 25 คน ร่วมกันจัดกิจกรรมจิตอาสาพัฒนาสิ่งแวดล้อมฯ ปรับปรุงภูมิทัศน์ ณ บริเวณซอยไปรษณีย์ หมู่ที่ 11 ต.บางเลน อ.บางใหญ่ จ.นนทบุรี เพื่อความสวยงาม และอำนวยความสะดวกแก่ประชาชนที่สัญจร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2A60E5B-64DF-3E41-F51B-9E70388202C9}"/>
              </a:ext>
            </a:extLst>
          </p:cNvPr>
          <p:cNvSpPr txBox="1"/>
          <p:nvPr/>
        </p:nvSpPr>
        <p:spPr>
          <a:xfrm>
            <a:off x="388374" y="316004"/>
            <a:ext cx="5732207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/>
              <a:t>งานอำนวยการ</a:t>
            </a:r>
            <a:endParaRPr lang="en-US" sz="4000" dirty="0"/>
          </a:p>
        </p:txBody>
      </p:sp>
      <p:pic>
        <p:nvPicPr>
          <p:cNvPr id="7" name="รูปภาพ 6" descr="รูปภาพประกอบด้วย กลางแจ้ง, เสื้อผ้า, ปลูก, ต้นไม้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9117BE0-6321-DA5C-42B6-A9ED6ACBF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4" y="3429000"/>
            <a:ext cx="4390585" cy="329396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0AD2E5E-A821-9CF8-2039-6697DCD02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29" y="3429000"/>
            <a:ext cx="4390945" cy="32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410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1217</Words>
  <Application>Microsoft Office PowerPoint</Application>
  <PresentationFormat>แบบจอกว้าง</PresentationFormat>
  <Paragraphs>50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TH SarabunIT๙</vt:lpstr>
      <vt:lpstr>Times New Roman</vt:lpstr>
      <vt:lpstr>ธีมของ Office</vt:lpstr>
      <vt:lpstr>งานสืบสวน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2025-04-23T02:48:25Z</dcterms:created>
  <dcterms:modified xsi:type="dcterms:W3CDTF">2025-04-23T07:32:03Z</dcterms:modified>
</cp:coreProperties>
</file>