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016F585-5F97-488C-2314-842B0B039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ABF07C2E-0E9D-CBC9-0BB9-1DC64E1F8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8055A6B-3FAB-4D6C-F0CD-B977DF436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EC5-FD25-4FD6-9AB8-0EECD5ABDE8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386450E-BA35-6B03-9102-B2A964A19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C755698-C89A-0F18-519D-87829D70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36FD-CC8F-4438-BFD9-CD162D433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C7196AC-D80B-5651-B4AF-BBBF2E80B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C2973F9D-19AA-9E24-4CC5-BB7490040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C51C99C-6ECC-3A6B-0D85-D30E9035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EC5-FD25-4FD6-9AB8-0EECD5ABDE8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C5305EF-9C88-9A00-7C7E-FB800A4D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E51D545-04D7-4417-E5A5-6658B5D72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36FD-CC8F-4438-BFD9-CD162D433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8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A3B942BA-DB79-D3C5-D42B-363A477E5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0528782-1194-FE53-213B-C3A32A0D3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9B18972-DB2D-0151-A4A0-3756902B9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EC5-FD25-4FD6-9AB8-0EECD5ABDE8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29BDF5F-528D-B92B-F6FB-EB2FBDB33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72F5DAD-423B-23A4-F641-AC6179CF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36FD-CC8F-4438-BFD9-CD162D433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7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241223-A9F0-B50F-D37D-1073BA8A0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57E4EF6-E7E4-503E-3CE7-BDA5DB2DF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1BC944D-90B2-3F89-5F0E-AF8AA5C25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EC5-FD25-4FD6-9AB8-0EECD5ABDE8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9B9B118-DFF4-9E11-5700-A5AB5B04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1E86A0D-5279-39D7-30D0-A68A22228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36FD-CC8F-4438-BFD9-CD162D433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0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3CED9F1-856C-5F5D-E39E-78BD89FA1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F583A259-339E-D55D-4079-44FFEBB3D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C094183-A477-E608-3288-1807BA45F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EC5-FD25-4FD6-9AB8-0EECD5ABDE8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0B4837D-4473-609F-BF10-3236F6CF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CC789E8-4F0E-EEBC-B454-E281267A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36FD-CC8F-4438-BFD9-CD162D433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3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53B967-0861-9DE8-AD9E-8C3EB681F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0A9256A-11C9-36B1-5049-64DCC3B37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07357D17-94C1-B991-BE1A-01B60DE34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756C51A-9A7D-7AD1-B148-C26810FC7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EC5-FD25-4FD6-9AB8-0EECD5ABDE8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9371591-21AB-A70B-78FB-7F8C56F41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A9964C8-E6CD-9279-E1D4-66531E49D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36FD-CC8F-4438-BFD9-CD162D433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6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B402198-2973-A098-49FB-E88C3164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6EEEDA0-A8E4-6572-8894-AA7EA6319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EE6AE02-1427-CCBA-01D8-0AA370EC6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A7B4DF8C-297B-6A53-B13E-C7A8F95D2D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94B488C-35DA-C345-6371-E303D9ED74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6BAE037E-D002-EF5C-093F-CB1CC6492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EC5-FD25-4FD6-9AB8-0EECD5ABDE8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2E38ED3E-814D-049F-CED9-F8775DAC3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DAA6D31E-73AC-124B-055C-DB5ACB898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36FD-CC8F-4438-BFD9-CD162D433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2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7887BB7-C731-F097-0A61-685A5EE60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46549026-DF23-FF6D-3C59-F484D3EF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EC5-FD25-4FD6-9AB8-0EECD5ABDE8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702BAAF0-D7AC-04C0-8B28-9A4439E8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B93C9492-FD68-0A3D-AE6D-315D273E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36FD-CC8F-4438-BFD9-CD162D433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4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6F2739E5-4195-C042-25D2-E72764CE6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EC5-FD25-4FD6-9AB8-0EECD5ABDE8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4E363E60-9943-A1BA-4897-61FD976EF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353657B-66D1-A3F5-186A-5331A434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36FD-CC8F-4438-BFD9-CD162D433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8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A1599A3-6DB9-B95A-E1F4-91806D45A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F25977-2F0B-5F23-2FA1-F9DC3A89F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D744AC2-5E72-A97A-D235-8D3AF8149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ED93AE7-4025-9575-C0F9-808A29304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EC5-FD25-4FD6-9AB8-0EECD5ABDE8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33DBE73-5BF0-105D-613A-0C4680090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EF2535E-E659-5868-3A83-B14A0A76E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36FD-CC8F-4438-BFD9-CD162D433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6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CDC8D96-78D1-B583-23A5-4A8589B1C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6DBE7FA1-BC7C-D45A-9454-CC87C16EF4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EFB0F51-F5A6-CD46-C544-2DACED7A2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3E66607-7951-40B8-66BA-FC5F2BCF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EC5-FD25-4FD6-9AB8-0EECD5ABDE8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4EF114B-CADA-13BD-A679-0E0F079BC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BA07216-D38A-569E-9238-856652822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36FD-CC8F-4438-BFD9-CD162D433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2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36A22704-7709-CC73-33DF-15238E13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40BAC95-B9C9-D334-4A72-692821A5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DDB4393-21CF-2B59-360A-8922FE585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A6CEC5-FD25-4FD6-9AB8-0EECD5ABDE8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01C1228-86E1-E880-E409-3BC7E58E6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FCC609C-78B2-ECC8-1961-23C7D0D57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0436FD-CC8F-4438-BFD9-CD162D433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6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FE07500-E278-0038-2499-3B081EA38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24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4800" dirty="0"/>
              <a:t>งานสืบสวน</a:t>
            </a:r>
            <a:endParaRPr lang="en-US" sz="4800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24EDECA-8796-72B7-B920-0B26A5665528}"/>
              </a:ext>
            </a:extLst>
          </p:cNvPr>
          <p:cNvSpPr txBox="1"/>
          <p:nvPr/>
        </p:nvSpPr>
        <p:spPr>
          <a:xfrm>
            <a:off x="388375" y="1012372"/>
            <a:ext cx="11415250" cy="58184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วันนี้ 14 มกราคม 2568 เวลาประมาณ 14.50 น. เจ้าพนักงานตำรวจภายใต้การอำนวยการสั่งการของ พ.ต.อ.รณ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ภัฎ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ทับทิมธงไชย ผกก.สภ.บางใหญ่ พ.ต.ท.กรณรงค์ ศุภ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นั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นทนานนท์ รอง ผกก.สส.สภ.บางใหญ่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นำการปฏิบัติโดย พ.ต.ท.พายุ นิล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ละออ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สว.สส.สภ.บางใหญ่ ร.ต.ต.วีระพน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ธ์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เสนสอน ร.ต.อ.ภักดี รักวง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ค์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ด.ต.สมศักดิ์ ฤทธิสาร จ.ส.ต.ภูมิพิพัฒน์ 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พิ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ลาภ จ.ส.ต.นครินทร์ ปาละวงศ์ จ.ส.ต.ศุภกร เที่ยงธรรม ส.ต.อ.เลิศลักษณ์ บัวโพธิ์ ส.ต.อ.พิษณุ บุญเชิด ส.ต.ท.ธนา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ฐิต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ประทุมมา ส.ต.ท.กรกฎ มูลสาร ส.ต.ต.ณัฐปคัล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ภ์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หมะโดด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1. ได้ร่วมกันจับกุมตัว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นายบุญเลิศ หรือเอี่ยว คดดี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อายุ 32 ปี (1-1601-00253-27-7) ที่อยู่ 67/3 ม.4 ต.บางเลน อ.บางใหญ่ จ.นนทบุรี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- ซึ่งต้องหาว่ากระทำความผิดฐาน “เสพยาเสพติดให้โทษประเภท 1 (เมทแอม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เฟ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ตามีน)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โดยผิดกฎหมาย”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- พร้อมด้วยของกลาง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“ใบรายงานการตรวจ พบสารแมทแอม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เฟ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ตามีน ห้องปฏิบัติการ </a:t>
            </a: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OPD 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โรงพยาบาลบางใหญ่”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- สถานที่จับกุม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บริเวณหน้าบ้านเลขที่ 67/3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ม.4 ต.บางเลน อ.บางใหญ่ จ.นนทบุรี ต่อเนื่องโรงพยาบาลบางใหญ่ ม.3 ต.บางม่วง อ.บางใหญ่ จ.นนทบุรี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EEC7496-4921-3164-9345-E5B156F477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141" y="3030024"/>
            <a:ext cx="2734696" cy="36460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ดาว: 7 แฉก 6">
            <a:extLst>
              <a:ext uri="{FF2B5EF4-FFF2-40B4-BE49-F238E27FC236}">
                <a16:creationId xmlns:a16="http://schemas.microsoft.com/office/drawing/2014/main" id="{F287C06B-84C3-2460-3634-7CD3C6EC5D09}"/>
              </a:ext>
            </a:extLst>
          </p:cNvPr>
          <p:cNvSpPr/>
          <p:nvPr/>
        </p:nvSpPr>
        <p:spPr>
          <a:xfrm>
            <a:off x="9527458" y="3342968"/>
            <a:ext cx="560439" cy="688258"/>
          </a:xfrm>
          <a:prstGeom prst="star7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1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6ACE1F7-278C-80B7-00EC-E93459EA4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74" y="443783"/>
            <a:ext cx="10515600" cy="183730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สถานที่ทำกิจกรรม</a:t>
            </a:r>
            <a:r>
              <a:rPr lang="th-TH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H SarabunIT๙" panose="020B0500040200020003" pitchFamily="34" charset="-34"/>
              </a:rPr>
              <a:t>  ณ บริเวณห้องน้ำวัดพิกุลเงิน ต.บางม่วง อ.บางใหญ่ จ.นนทบุรี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th-TH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รายละเอียดกิจกรรม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th-TH" sz="2400" dirty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                </a:t>
            </a:r>
            <a:r>
              <a:rPr lang="th-TH" sz="2400" kern="12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H SarabunIT๙" panose="020B0500040200020003" pitchFamily="34" charset="-34"/>
              </a:rPr>
              <a:t>วันนี้ 7 มกราคม 2568 เวลา 14.00 น. พ.ต.อ.รณ</a:t>
            </a:r>
            <a:r>
              <a:rPr lang="th-TH" sz="2400" kern="1200" dirty="0" err="1">
                <a:solidFill>
                  <a:srgbClr val="000000"/>
                </a:solidFill>
                <a:effectLst/>
                <a:ea typeface="DengXian" panose="02010600030101010101" pitchFamily="2" charset="-122"/>
                <a:cs typeface="TH SarabunIT๙" panose="020B0500040200020003" pitchFamily="34" charset="-34"/>
              </a:rPr>
              <a:t>ภัฎ</a:t>
            </a:r>
            <a:r>
              <a:rPr lang="th-TH" sz="2400" kern="12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H SarabunIT๙" panose="020B0500040200020003" pitchFamily="34" charset="-34"/>
              </a:rPr>
              <a:t> ทับทิมธงไชยผกก.สภ.บางใหญ่ มอบหมาย พ.ต.ต.สุวิทย์ ชะเอมโอ</a:t>
            </a:r>
            <a:r>
              <a:rPr lang="th-TH" sz="2400" kern="1200" dirty="0" err="1">
                <a:solidFill>
                  <a:srgbClr val="000000"/>
                </a:solidFill>
                <a:effectLst/>
                <a:ea typeface="DengXian" panose="02010600030101010101" pitchFamily="2" charset="-122"/>
                <a:cs typeface="TH SarabunIT๙" panose="020B0500040200020003" pitchFamily="34" charset="-34"/>
              </a:rPr>
              <a:t>ษฐ</a:t>
            </a:r>
            <a:r>
              <a:rPr lang="th-TH" sz="2400" kern="12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H SarabunIT๙" panose="020B0500040200020003" pitchFamily="34" charset="-34"/>
              </a:rPr>
              <a:t> สว.อก.สภ.บางใหญ่ พร้อมข้าราชการตำรวจจิตอาสา สภ.บางใหญ่ ร่วมกับประชาชนชุมชนตำบลบางม่วง หมู่ที่ 2 ทำกิจกรรมจิตอาสาพัฒนา ทำความสะอาด ปรับปรุงภูมิทัศน์ ณ บริเวณห้องน้ำวัดพิกุลเงิน ต.บางม่วง อ.บางใหญ่ จ.นนทบุรี</a:t>
            </a:r>
            <a:endParaRPr lang="en-US" sz="24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B062CBE-C1F5-00D5-26DF-3DD3765E9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90" y="2591053"/>
            <a:ext cx="5294139" cy="3971727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6DCEB34-A946-3790-111D-50B2AFEC1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06" y="2485472"/>
            <a:ext cx="5434873" cy="40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86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77BAADCC-7F59-D984-F8BB-7F85F1D1EED0}"/>
              </a:ext>
            </a:extLst>
          </p:cNvPr>
          <p:cNvSpPr txBox="1"/>
          <p:nvPr/>
        </p:nvSpPr>
        <p:spPr>
          <a:xfrm>
            <a:off x="481779" y="316197"/>
            <a:ext cx="11385755" cy="43175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วันที่ 24 มกราคม 2568 เวลาประมาณ 07.00 น. เจ้าพนักงานตำรวจภายใต้การอำนวยการสั่งการของ พ.ต.อ.รณ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ภัฎ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ทับทิมธงไชย ผกก.สภ.บางใหญ่ พ.ต.ท.กรณรงค์ ศุภ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นั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นทนานนท์ รอง ผกก.สส.สภ.บางใหญ่ นำการปฏิบัติโดย พ.ต.ท.พายุ นิล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ละออ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สว.สส.สภ.บางใหญ่ ร.ต.อ.ภักดี รักวง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ค์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รอง.สว.สส.สภ.บางใหญ่ ร.ต.ต.วีระพน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ธ์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เสนสอน รอง สว.สส.สภ.บางใหญ่ ด.ต.สมศักดิ์ ฤทธิสาร จ.ส.ต.ภูมิพิพัฒน์ 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พิ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ลาภ จ.ส.ต.นครินทร์ ปาละวงศ์ จ.ส.ต.ศุภกร เที่ยงธรรม ส.ต.อ.เลิศลักษณ์ บัวโพธิ์ ส.ต.อ.พิษณุ บุญเชิด ส.ต.ท.ธนา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ฐิต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ประทุมมา ส.ต.ท.กรกฎ มูลสาร ส.ต.ต.ณัฐปคัล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ภ์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หมะโดด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- นำหมายค้นของศาลแขวงนนทบุรี ที่ 4/2568 ลงวันที่ 23 เดือน มกราคม พ.ศ.2568 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- ได้ร่วมกันจับกุมตัว น.ส.อรจิรา คล้ายเรือง อายุ 37 ปี (1-1007-00735-18-3) ที่อยู่ 10/7 ต.คลองขวาง อ.ไทรน้อย จ.นนทบุรี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- ตามหมายจับของศาลแขวงนนทบุรี ที่ 428/2567 ลงวันที่ 26 เดือน พฤศจิกายน พ.ศ.2567 ซึ่งต้องหาว่ากระทำความผิดฐาน “ฉ้อโกง”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- ตามหมายจับของศาลแขวงนนทบุรี ที่ 39/2563 ลงวันที่ 29 เดือน มกราคม พ.ศ.2563 ซึ่งต้องหาว่ากระทำความผิดฐาน “ร่วมกันฉ้อโกงทรัพย์สินผู้อื่น”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- ตามหมายจับของศาลจังหวัดนนทบุรี ที่ 622/2562 ลงวันที่  เดือน ธันวาคม พ.ศ.2562 ซึ่งต้องหาว่ากระทำความผิดฐาน “ฉ้อโกง </a:t>
            </a: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พระราชบัญญัติว่าด้วยการกระทำความผิดเกี่ยวกับคอมพิวเตอร์”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- สถานที่จับกุม บ้านเลขที่ 223/45 ม.4 ซ.4 หมู่บ้านลัดดา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วิลล์ไ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พรเวท ถ.บ้านกล้วย-ไทรน้อย ต.พิมลราช อ.บางบัวทอง จ.นนทบุรี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69757F5-3BAF-1D9E-19CA-8C663F084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79" y="4772179"/>
            <a:ext cx="3368040" cy="1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พระอาทิตย์ 6">
            <a:extLst>
              <a:ext uri="{FF2B5EF4-FFF2-40B4-BE49-F238E27FC236}">
                <a16:creationId xmlns:a16="http://schemas.microsoft.com/office/drawing/2014/main" id="{AB323FCB-A208-63C6-E01C-89981B0FA33B}"/>
              </a:ext>
            </a:extLst>
          </p:cNvPr>
          <p:cNvSpPr/>
          <p:nvPr/>
        </p:nvSpPr>
        <p:spPr>
          <a:xfrm>
            <a:off x="1582994" y="5112774"/>
            <a:ext cx="462116" cy="491613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44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23A7E6A-8A3A-E95F-DEBE-C32EA974D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2658" y="127820"/>
            <a:ext cx="9144000" cy="89473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dirty="0"/>
              <a:t>งานป้องกันปราบปราม</a:t>
            </a:r>
            <a:endParaRPr lang="en-US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FFB97564-C3CE-0737-FBCD-3B6256422D8B}"/>
              </a:ext>
            </a:extLst>
          </p:cNvPr>
          <p:cNvSpPr txBox="1"/>
          <p:nvPr/>
        </p:nvSpPr>
        <p:spPr>
          <a:xfrm>
            <a:off x="1602658" y="1361389"/>
            <a:ext cx="9222658" cy="1365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ช่วงวันที่ </a:t>
            </a:r>
            <a:r>
              <a:rPr lang="en-US" sz="24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 </a:t>
            </a:r>
            <a:r>
              <a:rPr lang="th-TH" sz="24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ม.ค. 68 ถึง 31 ม.ค.. 68 ร้อยเวร 2-0 สายตรวจรถจักรยานยนต์ได้มีการออกตรวจ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จุดเสี่ยง จุดล่อแหลม ร้านสะดวกซื้อในพื้นที่เพื่อป้องกันเหตุสร้างความอุ่นใจ และรักษาความปลอดภัยให้แก่ประชาชน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417193C-BB4D-4FB4-8290-028ED6551B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1" y="3254100"/>
            <a:ext cx="2893060" cy="289306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E862AE1-879D-04F2-2892-D30507BF65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41" y="3283310"/>
            <a:ext cx="2819400" cy="286385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2374353-51A7-3E9E-BE1B-D35F4E11AC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41" y="3283310"/>
            <a:ext cx="2893060" cy="289306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CA467B6-1859-20B2-76A1-23FA38E34B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841" y="3287755"/>
            <a:ext cx="2816860" cy="28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17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BBB0E45-3261-70F1-924C-8464FFD8292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ช่วงวันที่ </a:t>
            </a:r>
            <a:r>
              <a:rPr lang="en-US" sz="28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 </a:t>
            </a:r>
            <a:r>
              <a:rPr lang="th-TH" sz="28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ม.ค. 68 ถึง 31 ม.ค.. 68 ร้อยเวร 2-0 สายตรวจรถจักรยานยนต์ได้มีการออกตรวจ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th-T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จุดเสี่ยง จุดล่อแหลม ร้านสะดวกซื้อในพื้นที่เพื่อป้องกันเหตุสร้างความอุ่นใจ และรักษาความปลอดภัยให้แก่ประชาชน 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endParaRPr lang="en-US" sz="2800" dirty="0"/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928D902F-C989-69A5-DD73-251112D09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1" y="2740023"/>
            <a:ext cx="3001579" cy="3001579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56B0D92-5729-F298-36B6-6528C235FA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75" y="2740023"/>
            <a:ext cx="2964925" cy="3001578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7C840F0-3007-808E-20E3-21281E5A4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40023"/>
            <a:ext cx="3001578" cy="3001578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B9B3D8C-0F6B-EF4F-B9D4-3F600EDB1F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578" y="2740023"/>
            <a:ext cx="3086341" cy="300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5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D418B01-B65F-06A0-EF58-F57847A3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73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5400" dirty="0"/>
              <a:t>งานสอบสวน</a:t>
            </a:r>
            <a:endParaRPr lang="en-US" sz="5400" dirty="0"/>
          </a:p>
        </p:txBody>
      </p:sp>
      <p:pic>
        <p:nvPicPr>
          <p:cNvPr id="4" name="รูปภาพ 3" descr="รูปภาพประกอบด้วย เสื้อผ้า, คน, ใบหน้าของมนุษย์, อาคาร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28B1F727-0D8F-80E3-FB99-5990C045C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35" y="1569529"/>
            <a:ext cx="5272563" cy="2960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97190297-4CDF-9247-8746-BB0A8F795D80}"/>
              </a:ext>
            </a:extLst>
          </p:cNvPr>
          <p:cNvSpPr/>
          <p:nvPr/>
        </p:nvSpPr>
        <p:spPr>
          <a:xfrm>
            <a:off x="7054590" y="1634736"/>
            <a:ext cx="398218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วันที่ 11 ม.ค. 2568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07CCF2D-5CD4-D399-AC9C-C092710794B4}"/>
              </a:ext>
            </a:extLst>
          </p:cNvPr>
          <p:cNvSpPr txBox="1"/>
          <p:nvPr/>
        </p:nvSpPr>
        <p:spPr>
          <a:xfrm>
            <a:off x="1096242" y="4955457"/>
            <a:ext cx="969957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dirty="0"/>
              <a:t>วันที่ 11 ม.ค. 2568 เวลาประมาณ 13.00 น. พนักงานสอบสวนช่วยเหลือชาวต่างชาติ ลืมโทรศัพท์มือถือไว้บนรถแท็กซี่ และดำเนินการช่วยติดตามคืนได้สำเร็จ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718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D7AE5DDC-F5B6-1A7A-49B8-30C9FB78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816"/>
            <a:ext cx="10515600" cy="1325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วันที่ 23 ม.ค. 2568</a:t>
            </a:r>
            <a:endParaRPr lang="th-TH" sz="54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78DDF34A-63C6-18A9-7973-26CA40BEA18E}"/>
              </a:ext>
            </a:extLst>
          </p:cNvPr>
          <p:cNvSpPr txBox="1"/>
          <p:nvPr/>
        </p:nvSpPr>
        <p:spPr>
          <a:xfrm>
            <a:off x="838200" y="1631977"/>
            <a:ext cx="105156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dirty="0"/>
              <a:t>วันที่ 23 ม.ค. 2568 เวลาประมาณ 20.00 น. เจ้าหน้าที่ประจำวัน ให้บริการประชาชน ลงบันทึกประจำวันเป็นหลักฐาน ยารักษาโรคประจำตัวสูญหาย</a:t>
            </a:r>
            <a:endParaRPr lang="en-US" sz="2800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60E395E-0713-5CEC-44C0-04D1BFEFF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15" y="2743682"/>
            <a:ext cx="2857465" cy="3809093"/>
          </a:xfrm>
          <a:prstGeom prst="rect">
            <a:avLst/>
          </a:prstGeom>
        </p:spPr>
      </p:pic>
      <p:pic>
        <p:nvPicPr>
          <p:cNvPr id="7" name="รูปภาพ 6" descr="รูปภาพประกอบด้วย คน, ใบหน้าของมนุษย์, ชาย, ยิ้ม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66586D36-1165-F860-FF0D-C83F70169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075" y="2743682"/>
            <a:ext cx="5075927" cy="380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92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BD374D5-C987-97F1-7986-F119B5B64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026" y="137652"/>
            <a:ext cx="10515600" cy="84751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th-TH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งานจราจร</a:t>
            </a:r>
            <a:endParaRPr lang="en-US" sz="5400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F4DB0D3-A0BD-8677-F950-4C3F0D2EF969}"/>
              </a:ext>
            </a:extLst>
          </p:cNvPr>
          <p:cNvSpPr txBox="1"/>
          <p:nvPr/>
        </p:nvSpPr>
        <p:spPr>
          <a:xfrm>
            <a:off x="907025" y="1337638"/>
            <a:ext cx="1051559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2400" b="1" dirty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1.ม.ค.2568  </a:t>
            </a:r>
            <a:r>
              <a:rPr lang="th-TH" sz="2400" dirty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เวลา 16.30 น. เจ้าหน้าที่ตำรวจจราจรระหว่างปฏิบัติหน้าที่อำนวยการจราจรบริเวณหน้าตลาดบางใหญ่ได้พบเด็กชายผลัดหลงทางจากการขึ้นรถประจำทางจึงได้แนะนำการขึ้นรถประจำทางที่ถูกต้องเพื่อเดินทางไปยังจุดหมายที่ต้องการ</a:t>
            </a:r>
            <a:endParaRPr lang="en-US" sz="2400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E990591-8943-DF33-7DD9-CB55559829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25" y="2859732"/>
            <a:ext cx="3929380" cy="294767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C869290-8A81-04A6-FB53-C68C6FD03D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728" y="2621966"/>
            <a:ext cx="3144859" cy="368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1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12C81FD-6F36-D920-2A2A-30D25D3BB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302"/>
            <a:ext cx="10515600" cy="286118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31.ม.ค.2568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     ช่วงวันที่ 1 ม.ค.2568 ถึง 31 ม.ค.2568 เจ้าหน้าที่ตำรวจจราจรได้มีการอำนวยความสะดวกการจราจรและดูแลความปลอดภัยของประชาชน หน้าจุดบริการต่างๆ จำนวน 150 ครั้ง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    ช่วงวันที่ 1 ม.ค.2568 ถึง 31 ม.ค.2568 เจ้าหน้าที่ตำรวจจราจรได้มีการอำนวยความสะดวกการจราจรและดูแลความปลอดภัยของประชาชน บริเวณห้างสรรพสินค้า ช่วงเวลาเร่งด่วน และปริมารการจราจรหนาแน่น จำนวน 20 ครั้ง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th-TH" sz="2400" dirty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ผลการจับกุมคดีจราจร ช่วงวันที่ 1 ธมค.2568 ถึงวันที่ 31 ม.ค.2568 จอดรถกีดขวางการจราจรจำนวน 7ราย ความเร็วเกินกำหนด</a:t>
            </a:r>
            <a:r>
              <a:rPr lang="en-US" sz="2400" dirty="0">
                <a:effectLst/>
                <a:latin typeface="TH SarabunIT๙" panose="020B0500040200020003" pitchFamily="34" charset="-34"/>
                <a:ea typeface="Calibri" panose="020F0502020204030204" pitchFamily="34" charset="0"/>
              </a:rPr>
              <a:t> - </a:t>
            </a:r>
            <a:r>
              <a:rPr lang="th-TH" sz="2400" dirty="0">
                <a:effectLst/>
                <a:latin typeface="TH SarabunIT๙" panose="020B0500040200020003" pitchFamily="34" charset="-34"/>
                <a:ea typeface="Calibri" panose="020F0502020204030204" pitchFamily="34" charset="0"/>
              </a:rPr>
              <a:t>ราย</a:t>
            </a:r>
            <a:endParaRPr lang="en-US" sz="24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19A793F-EF8B-0F0D-1B4A-1F8448691D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45" y="3429519"/>
            <a:ext cx="3653678" cy="309396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2D85018-47F6-72F7-FE51-1BCA234358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47" y="3429000"/>
            <a:ext cx="3785276" cy="309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55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11E466-5226-CBBD-98F8-9E5803A9F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40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th-TH" dirty="0"/>
              <a:t>งานอำนวยการ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A662C98-0930-E377-6B93-948D9C32A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3340"/>
            <a:ext cx="10515600" cy="260873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สถานที่ทำกิจกรรม</a:t>
            </a:r>
            <a:r>
              <a:rPr lang="th-TH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H SarabunIT๙" panose="020B0500040200020003" pitchFamily="34" charset="-34"/>
              </a:rPr>
              <a:t>  ณ บริเวณจุดตรวจบริการประชาชน หน้าตู้ยามเสาธงหิน ต.เสาธงหิน อ.บางใหญ่ จว.นนทบุรี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thaiDist">
              <a:buNone/>
            </a:pPr>
            <a:r>
              <a:rPr lang="th-TH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รายละเอียดกิจกรรม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th-TH" sz="2400" dirty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                </a:t>
            </a:r>
            <a:r>
              <a:rPr lang="th-TH" sz="2400" kern="12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H SarabunIT๙" panose="020B0500040200020003" pitchFamily="34" charset="-34"/>
              </a:rPr>
              <a:t>วันที่ 1 มกราคม 2568 เวลา 14.00 น. ภายใ</a:t>
            </a:r>
            <a:r>
              <a:rPr lang="th-TH" sz="2400" kern="1200" dirty="0" err="1">
                <a:solidFill>
                  <a:srgbClr val="000000"/>
                </a:solidFill>
                <a:effectLst/>
                <a:ea typeface="DengXian" panose="02010600030101010101" pitchFamily="2" charset="-122"/>
                <a:cs typeface="TH SarabunIT๙" panose="020B0500040200020003" pitchFamily="34" charset="-34"/>
              </a:rPr>
              <a:t>ตั</a:t>
            </a:r>
            <a:r>
              <a:rPr lang="th-TH" sz="2400" kern="12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H SarabunIT๙" panose="020B0500040200020003" pitchFamily="34" charset="-34"/>
              </a:rPr>
              <a:t>อำนวยการของ พ.ต.อ.รณ</a:t>
            </a:r>
            <a:r>
              <a:rPr lang="th-TH" sz="2400" kern="1200" dirty="0" err="1">
                <a:solidFill>
                  <a:srgbClr val="000000"/>
                </a:solidFill>
                <a:effectLst/>
                <a:ea typeface="DengXian" panose="02010600030101010101" pitchFamily="2" charset="-122"/>
                <a:cs typeface="TH SarabunIT๙" panose="020B0500040200020003" pitchFamily="34" charset="-34"/>
              </a:rPr>
              <a:t>ภัฎ</a:t>
            </a:r>
            <a:r>
              <a:rPr lang="th-TH" sz="2400" kern="12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H SarabunIT๙" panose="020B0500040200020003" pitchFamily="34" charset="-34"/>
              </a:rPr>
              <a:t>  ทับทิมธงไชย ผกก.สภ.บางใหญ่ มอบหมายให้ พ.ต.ต.พงศ์ศักดิ์ </a:t>
            </a:r>
            <a:r>
              <a:rPr lang="th-TH" sz="2400" kern="1200" dirty="0" err="1">
                <a:solidFill>
                  <a:srgbClr val="000000"/>
                </a:solidFill>
                <a:effectLst/>
                <a:ea typeface="DengXian" panose="02010600030101010101" pitchFamily="2" charset="-122"/>
                <a:cs typeface="TH SarabunIT๙" panose="020B0500040200020003" pitchFamily="34" charset="-34"/>
              </a:rPr>
              <a:t>จูมแ</a:t>
            </a:r>
            <a:r>
              <a:rPr lang="th-TH" sz="2400" kern="12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H SarabunIT๙" panose="020B0500040200020003" pitchFamily="34" charset="-34"/>
              </a:rPr>
              <a:t>พง  สวป.(ชส)สภ.บางใหญ่   พ.ต.ต.สุวิทย์   ชะเอมโอ</a:t>
            </a:r>
            <a:r>
              <a:rPr lang="th-TH" sz="2400" kern="1200" dirty="0" err="1">
                <a:solidFill>
                  <a:srgbClr val="000000"/>
                </a:solidFill>
                <a:effectLst/>
                <a:ea typeface="DengXian" panose="02010600030101010101" pitchFamily="2" charset="-122"/>
                <a:cs typeface="TH SarabunIT๙" panose="020B0500040200020003" pitchFamily="34" charset="-34"/>
              </a:rPr>
              <a:t>ษฐ</a:t>
            </a:r>
            <a:r>
              <a:rPr lang="th-TH" sz="2400" kern="12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H SarabunIT๙" panose="020B0500040200020003" pitchFamily="34" charset="-34"/>
              </a:rPr>
              <a:t> สว.อก.สภ.บางใหญ่ พร้อม กำลังข้าราชการตำรวจจิตอาสา และข้าราชการตำรวจจราจร รวม 10 นาย ร่วมแจกหมวกให้แก่ประชาชนตามโครงการจิตอาสาจราจร รณรงค์การขับขี่ปลอดภัย สวมหมวกนิรภัย เพื่อลดอุบัติเหตุจราจรทางบกในช่วงเทศกาลปีใหม่ พ.ศ.2568 ตำรวจภูธรจังหวัดนนทบุรี ณ จุดตรวจบริการประชาชน หน้าตู้ยามเสาธงหิน ต.เสาธงหิน อ.บางใหญ่ จว.นนทบุรี</a:t>
            </a:r>
            <a:endParaRPr lang="en-US" sz="24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4D99AC3-5233-320B-BE65-003B0DB79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80" y="4180290"/>
            <a:ext cx="3477702" cy="2608739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D331BBE-4D74-14F7-B816-DF02DE8BD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330" y="4180289"/>
            <a:ext cx="3477613" cy="26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9595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1028</Words>
  <Application>Microsoft Office PowerPoint</Application>
  <PresentationFormat>แบบจอกว้าง</PresentationFormat>
  <Paragraphs>37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8" baseType="lpstr">
      <vt:lpstr>DengXian</vt:lpstr>
      <vt:lpstr>Aptos</vt:lpstr>
      <vt:lpstr>Aptos Display</vt:lpstr>
      <vt:lpstr>Arial</vt:lpstr>
      <vt:lpstr>Calibri</vt:lpstr>
      <vt:lpstr>TH SarabunIT๙</vt:lpstr>
      <vt:lpstr>Times New Roman</vt:lpstr>
      <vt:lpstr>ธีมของ Office</vt:lpstr>
      <vt:lpstr>งานสืบสวน</vt:lpstr>
      <vt:lpstr>งานนำเสนอ PowerPoint</vt:lpstr>
      <vt:lpstr>งานป้องกันปราบปราม</vt:lpstr>
      <vt:lpstr>ช่วงวันที่ 1 ม.ค. 68 ถึง 31 ม.ค.. 68 ร้อยเวร 2-0 สายตรวจรถจักรยานยนต์ได้มีการออกตรวจ จุดเสี่ยง จุดล่อแหลม ร้านสะดวกซื้อในพื้นที่เพื่อป้องกันเหตุสร้างความอุ่นใจ และรักษาความปลอดภัยให้แก่ประชาชน  </vt:lpstr>
      <vt:lpstr>งานสอบสวน</vt:lpstr>
      <vt:lpstr>วันที่ 23 ม.ค. 2568</vt:lpstr>
      <vt:lpstr> งานจราจร</vt:lpstr>
      <vt:lpstr>31.ม.ค.2568       ช่วงวันที่ 1 ม.ค.2568 ถึง 31 ม.ค.2568 เจ้าหน้าที่ตำรวจจราจรได้มีการอำนวยความสะดวกการจราจรและดูแลความปลอดภัยของประชาชน หน้าจุดบริการต่างๆ จำนวน 150 ครั้ง      ช่วงวันที่ 1 ม.ค.2568 ถึง 31 ม.ค.2568 เจ้าหน้าที่ตำรวจจราจรได้มีการอำนวยความสะดวกการจราจรและดูแลความปลอดภัยของประชาชน บริเวณห้างสรรพสินค้า ช่วงเวลาเร่งด่วน และปริมารการจราจรหนาแน่น จำนวน 20 ครั้ง ผลการจับกุมคดีจราจร ช่วงวันที่ 1 ธมค.2568 ถึงวันที่ 31 ม.ค.2568 จอดรถกีดขวางการจราจรจำนวน 7ราย ความเร็วเกินกำหนด - ราย</vt:lpstr>
      <vt:lpstr>งานอำนวยการ</vt:lpstr>
      <vt:lpstr>สถานที่ทำกิจกรรม  ณ บริเวณห้องน้ำวัดพิกุลเงิน ต.บางม่วง อ.บางใหญ่ จ.นนทบุรี รายละเอียดกิจกรรม                 วันนี้ 7 มกราคม 2568 เวลา 14.00 น. พ.ต.อ.รณภัฎ ทับทิมธงไชยผกก.สภ.บางใหญ่ มอบหมาย พ.ต.ต.สุวิทย์ ชะเอมโอษฐ สว.อก.สภ.บางใหญ่ พร้อมข้าราชการตำรวจจิตอาสา สภ.บางใหญ่ ร่วมกับประชาชนชุมชนตำบลบางม่วง หมู่ที่ 2 ทำกิจกรรมจิตอาสาพัฒนา ทำความสะอาด ปรับปรุงภูมิทัศน์ ณ บริเวณห้องน้ำวัดพิกุลเงิน ต.บางม่วง อ.บางใหญ่ จ.นนทบุรี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2</cp:revision>
  <dcterms:created xsi:type="dcterms:W3CDTF">2025-04-23T03:41:18Z</dcterms:created>
  <dcterms:modified xsi:type="dcterms:W3CDTF">2025-04-23T07:16:30Z</dcterms:modified>
</cp:coreProperties>
</file>