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41E265-5116-898E-DFD9-4C537D525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9B11DB5-5029-FB81-1654-8E51CBFFA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9E9F35D-1407-7A92-2A5A-9BB1DE69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A466325-0980-5988-8D7D-83919289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F9BF15D-2525-C9EA-D5D2-E03D637A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3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E22CE4-C0F7-ADBF-98AE-7139B546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DAC2B37-7ADE-71F2-CB2D-FA4F3947D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606AA68-21D8-0C21-B3B5-E7DA5A0D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F8D4FC3-DCBE-E03B-7ADD-7FB62640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EFCDB01-33B4-075F-ACE5-AACA4C05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FCC2E487-D92D-27E0-91B1-142F0E51A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C8EB6FA-9C8F-8EA0-183F-A7136297D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728FF19-5981-73D7-725B-57790E59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6B5A954-0D9E-1410-4AC2-2B550405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30867F6-D2DB-77A3-1112-FE456526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B33C84-30B0-CEEE-1A62-133D76C0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08762F7-7E80-4636-21C4-637C5E033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A651D51-B4D0-5F7C-5F9D-B40D6136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19B3ED2-078C-352E-C70D-7CF50B09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6FD3B0F-66B6-5A42-344A-3C32DDA5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4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9008F9-5440-91DB-0C4F-D7024335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CFC1031-8820-F509-157C-972C40F1F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BC6D3DC-477F-1128-79E8-3529AB1B0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19DCBA1-DA6F-FFB7-DE17-8A856626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31808D2-6F06-0412-9266-4DE8A20E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6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5F0235-573B-CE0E-2D9A-D8914027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69B7281-89B7-E993-884E-5CC79FA93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70C1179-50B7-A2AB-EE67-C8D84AA6E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4958D74-FAE6-B3AE-0318-BBCDE255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E395B9E-91A7-5B42-BE29-E211091B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A7A9A7B-8E48-12EA-4E13-A2EEE062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9BD84A-2DCB-773A-BF51-1FCAFE99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9958732-A659-5C12-F808-9BFDE70C3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04CA90C-D567-8571-87F7-13ABC85AB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21E87C3D-3D2A-2649-5FB8-B262420C5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2411BE7-DA71-6529-A6ED-DA3DAD199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FB35096-7B69-6B80-F2B6-F592AB3E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3271EFD-0E8B-E3A3-56AE-ADEA820D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0C3B8DE-B02B-FB2D-7C9B-BE2EF5AD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64B10F-676F-8620-B2B8-E4653B9E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102D73CA-863A-126F-746D-254B1325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E4E1399-CBAC-42E8-CE1C-AB00D0CA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A02564C-ABD4-B40E-F717-38E7A2B5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6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7CAEAF1-0839-D973-C098-14D56BE3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C89C62A-5BDB-E00C-7209-74617531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E35EDD7-6758-DE80-AB1B-83F37E04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1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809AA2-8EC0-5116-3195-B9AFAA50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B68174-E947-C2F6-86C5-D93205F18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A04F431-30A7-6C1E-EE40-AC53DDA42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CAD6109-467E-6D27-66F5-ABFF518A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A1FF161-A0DB-5C51-BA4C-B251738A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A1232DE-40C2-8B99-BDBC-366E7799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8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F1D051-E046-6905-F97A-5E5CBBBE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DF7AA13-3C32-1C62-743F-29FEB0FD6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6AC2E9E-E8A6-8CEC-8986-D936941C5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04EBF8A-4521-2B0C-02F6-B6F1B89A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CD0D98A-1A85-A132-755E-2828FA6A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67CCDF6-A253-46DF-8C0B-0C80E4E1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8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6C3A31B-19B1-96C8-E5A1-2107D84C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D4EE421-2217-D8FD-0590-AC5B7CF39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C186C67-693E-AE6B-CBAD-83F279FE7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C7E74A-CB4C-4E72-BBB6-7714DC33D4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BB1105C-682B-A279-0B10-B1BF12E45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36F0F11-E982-C2CF-CE36-584E99C34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F7206-5A3B-4997-8A6D-C91FA81A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79E0B7-0E58-7949-F251-82CD1746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งานสืบสวน</a:t>
            </a:r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794A5CE-9C07-954A-027E-1C07A8815562}"/>
              </a:ext>
            </a:extLst>
          </p:cNvPr>
          <p:cNvSpPr txBox="1"/>
          <p:nvPr/>
        </p:nvSpPr>
        <p:spPr>
          <a:xfrm>
            <a:off x="235974" y="1156925"/>
            <a:ext cx="11346426" cy="26924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วันที่ 14 มีนาคม 2568 เวลาประมาณ 14.30 น. เจ้าพนักงานตำรวจภายใต้การอำนวยการสั่งการของ พ.ต.อ.สิรภพ อนุศิริ ผกก.สภ.บางใหญ่ พ.ต.ท.วิวรรธน์ แก้วพลู รอง ผกก.สส.สภ.บางใหญ่ นำการปฏิบัติโดย พ.ต.ท.สุรเชษฐ์ ช้างสาร สว.สส.สภ.บางใหญ่ ร.ต.อ.ภักดี รักวง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รอง สว.สส.สภ.บางใหญ่ ร.ต.ต.วีระพน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ธ์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เสนสอน ด.ต.สมศักดิ์ ฤทธิสาร จ.ส.ต.ภูมิพิพัฒน์ 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พิ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ลาภ จ.ส.ต.นครินทร์ ปาละวงศ์ จ.ส.ต.ศุภกร เที่ยงธรรม จ.ส.ต.เลิศลักษณ์ บัวโพธิ์ ส.ต.อ.พิษณุ บุญเชิด ส.ต.ท.ธนา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ฐิต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ประทุมมา ส.ต.ท.กรกฎ มูลสาร ส.ต.ต.ณัฐปคัล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หมะโดด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ได้ร่วมกันจับกุมตัว </a:t>
            </a:r>
            <a:r>
              <a:rPr lang="en-US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Mr.Sum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Sarin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อายุ 44 ปี สัญชาติกัมพูชา หมายเลขหนังสือเดินทาง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1858179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โดยกล่าวหาว่า เป็นบุคคลต่างด้าวลักลอบเข้ามาและอยู่ในราชอาณาจักรไทยโดยไม่ได้รับอนุญาต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สถานที่จับกุม ไซ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ก่อสร้างไม่มีเลขที่ติดถนนกาญจนาภิเษก ม.6 ต.เสาธงหิน อ.บางใหญ่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33D82C1-50A9-0801-9A3E-CB6E2CAE0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81" y="2495217"/>
            <a:ext cx="2031519" cy="270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02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082150-81C6-8FF3-6D62-75422065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  ณ บริเวณบ้านเลขที่ 17/2 หมู่ที่ 8 ต.เสาธงหิน อ.บางใหญ่ จ.นนทบุรี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h-TH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h-TH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           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วันที่ 7 มี.ค.68 เวลา 10.00 น. อำนวยการโดย พ.ต.อ.สิรภพ  อนุศิริ ผกก.สภ.บางใหญ่ พ.ต.ท.ราเชนทร์  ถนัดพจนามา</a:t>
            </a:r>
            <a:r>
              <a:rPr lang="th-TH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ตย์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 รอง ผกก.ป.สภ.บางใหญ่ ปฏิบัติโดย พ.ต.ต.พงศ์ศักดิ์  </a:t>
            </a:r>
            <a:r>
              <a:rPr lang="th-TH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จูมแ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พง สวป.(ชส.)สภ.บางใหญ่ พร้อมด้วยข้าราชการตำรวจจิตอาสา สภ.บางใหญ่ ร่วมกับ รองผู้ว่าราชการจังหวัดนนทบุรี และข้าราชการฝ่ายปกครอง รวม 20 นาย ร่วมกันตรวจเยี่ยมนักเรียนทุนการศึกษาพระราชทาน </a:t>
            </a:r>
            <a:r>
              <a:rPr lang="th-TH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ม.ท.ศ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. ราย นางสาวสรัญญา  วงศ์ยังอยู่ รุ่นที่ 15 ณ บ้านเลขที่ 17/2 หมู่ที่ 8 ต.เสาธงหิน อ.บางใหญ่ จ.นนทบุรี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F776ECF-165C-D546-2D56-E5737654F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3864"/>
            <a:ext cx="4090825" cy="3069087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52E1BDF-F44D-5C82-7524-00BEF40B7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82" y="3513864"/>
            <a:ext cx="4090826" cy="30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9CA2203-561D-DC20-5C3F-5DCAFF2A30AE}"/>
              </a:ext>
            </a:extLst>
          </p:cNvPr>
          <p:cNvSpPr txBox="1"/>
          <p:nvPr/>
        </p:nvSpPr>
        <p:spPr>
          <a:xfrm>
            <a:off x="206477" y="334304"/>
            <a:ext cx="11779045" cy="3124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วันที่ 15 มีนาคม 2568 เวลาประมาณ 13.00 น. เจ้าพนักงานตำรวจภายใต้การอำนวยการสั่งการของ พ.ต.อ.สิรภพ อนุศิริ ผกก.สภ.บางใหญ่ พ.ต.ท.วิวรรธน์ แก้วพลู รอง ผกก.สส.สภ.บางใหญ่ นำการปฏิบัติโดย พ.ต.ท.สุรเชษฐ์ ช้างสาร สว.สส.สภ.บางใหญ่ ร.ต.อ.ภักดี รักวง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รอง สว.สส.สภ.บางใหญ่ ร.ต.ต.วีระพน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ธ์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เสนสอน ด.ต.สมศักดิ์ ฤทธิสาร จ.ส.ต.ภูมิพิพัฒน์ 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พิ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ลาภ จ.ส.ต.นครินทร์ ปาละวงศ์ จ.ส.ต.ศุภกร เที่ยงธรรม จ.ส.ต.เลิศลักษณ์ บัวโพธิ์ ส.ต.อ.พิษณุ บุญเชิด ส.ต.ท.ธนา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ฐิต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ประทุมมา ส.ต.ท.กรกฎ มูลสาร ส.ต.ต.ณัฐปคัล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หมะโดด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ได้ร่วมกันจับกุมตัว นายดิน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เร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นท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กุมาณ์ หรือ </a:t>
            </a:r>
            <a:r>
              <a:rPr lang="en-US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Mr.DHIRENDR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KUMAR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สัญชาติ อินเดีย (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4765992)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ตามหมายจับของศาลแขวงนนทบุรี ที่ 71/2568 ลงวันที่ 28 เดือน กุมภาพันธ์ พ.ศ.2568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ซึ่งต้องหาว่ากระทำความผิดฐาน “ประกอบธุรกิจให้สินเชื่อส่วนบุคคลภายใต้การกำกับโดยไม่ได้รับอนุญาต”                                                    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สถานที่จับกุม ริมถนนสาธารณะภายในซอยวัดศรีราษฎร์ ม.8 ต.บางเลน อ.บางใหญ่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5120F75-B894-144F-72F9-6BE92AAC7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627" y="1628775"/>
            <a:ext cx="2243455" cy="29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96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85CF8C-AFFF-024E-47AB-7819B227A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1393"/>
            <a:ext cx="9144000" cy="105369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งานป้องกันปราบปราม</a:t>
            </a:r>
            <a:endParaRPr lang="en-US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D6592B8-E8F6-3352-7F52-4BCD96DE3155}"/>
              </a:ext>
            </a:extLst>
          </p:cNvPr>
          <p:cNvSpPr txBox="1"/>
          <p:nvPr/>
        </p:nvSpPr>
        <p:spPr>
          <a:xfrm>
            <a:off x="1524000" y="2014079"/>
            <a:ext cx="9144000" cy="132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</a:t>
            </a:r>
            <a:r>
              <a:rPr lang="en-US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มี.ค. 68 ถึง 31 มี.ค. 68 ร้อยเวร 2-0 สายตรวจรถจักรยานยนต์ได้มีการออกตรวจ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None/>
            </a:pPr>
            <a:r>
              <a:rPr lang="th-TH" sz="24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</a:t>
            </a:r>
            <a:endParaRPr lang="en-US" sz="24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4B53F47-B1D5-8384-513F-68E79794F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5" y="3691837"/>
            <a:ext cx="2828925" cy="278828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6E2D5E1-B287-D577-B931-116762D2F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10" y="3691837"/>
            <a:ext cx="2865469" cy="278828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6A0CD60-187E-90DB-2890-661FB1C41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79" y="3685128"/>
            <a:ext cx="2788285" cy="278828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8824204-F6A7-5515-6448-6FC81781E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33" y="3685128"/>
            <a:ext cx="2714909" cy="27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2BD709-DB6B-1F13-DEA8-4EB38458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84713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</a:t>
            </a:r>
            <a:r>
              <a:rPr lang="en-US" sz="2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2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มี.ค. 68 ถึง 31 มี.ค. 68 ร้อยเวร 2-0 สายตรวจรถจักรยานยนต์ได้มีการออกตรวจ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sz="2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0CF1229-4776-8BC3-DCA3-993647417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2" y="3034214"/>
            <a:ext cx="2874010" cy="287401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B5E0225-CBF5-CD26-45C9-230A8ABFB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92" y="3034214"/>
            <a:ext cx="2819400" cy="287401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FC1BD16-B552-E819-3839-53479E167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92" y="3034214"/>
            <a:ext cx="2874010" cy="287401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C073AAF-6ADD-6FF9-196A-A65E3A2C8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71" y="3034214"/>
            <a:ext cx="2819400" cy="28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5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0B8EA1-24B3-33CE-15FC-A81FFF36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328"/>
            <a:ext cx="10515600" cy="77541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5400" dirty="0"/>
              <a:t>งานสอบสวน</a:t>
            </a:r>
            <a:endParaRPr lang="en-US" sz="5400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D8339AF-3DE2-9A2E-1F07-CF92F236D2D2}"/>
              </a:ext>
            </a:extLst>
          </p:cNvPr>
          <p:cNvSpPr/>
          <p:nvPr/>
        </p:nvSpPr>
        <p:spPr>
          <a:xfrm>
            <a:off x="838200" y="1148368"/>
            <a:ext cx="3886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วันที่ 9 มี.ค. 2568 </a:t>
            </a:r>
            <a:endParaRPr lang="th-TH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03B1462-0932-254D-0C05-06B09A5B75D0}"/>
              </a:ext>
            </a:extLst>
          </p:cNvPr>
          <p:cNvSpPr txBox="1"/>
          <p:nvPr/>
        </p:nvSpPr>
        <p:spPr>
          <a:xfrm>
            <a:off x="838200" y="2222090"/>
            <a:ext cx="666627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/>
              <a:t>วันที่ 9 เม.ย. 2568 เวลาประมาณ 09.00 น. พนักงานสอบสวน</a:t>
            </a:r>
          </a:p>
          <a:p>
            <a:r>
              <a:rPr lang="th-TH" sz="2800" dirty="0"/>
              <a:t>รับแจ้งความเอกสารสำคัญสูญหาย และอำนวยความสะดวกประชาชน ผู้สูงอายุ โดยนำใบลงบันทึกประจำวันไปให้ลงลายมือชื่อภายในรถยนต์</a:t>
            </a:r>
            <a:endParaRPr lang="en-US" sz="28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E5B8593-FAD5-947D-159F-D47CB841E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9425"/>
            <a:ext cx="4699735" cy="2624385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คน, เสื้อผ้า, ใบหน้าของมนุษย์, ชาย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4D7A961-D2F2-BA35-79BD-82A74E22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13" y="4119424"/>
            <a:ext cx="4719483" cy="26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เสื้อผ้า, รองเท้า, คน, เก้าอี้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8BF105E-7A00-2FEA-1D26-9CEA47F29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15" y="226142"/>
            <a:ext cx="4875769" cy="3657652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A40D356-6F1E-8270-812C-A9A235C782CC}"/>
              </a:ext>
            </a:extLst>
          </p:cNvPr>
          <p:cNvSpPr/>
          <p:nvPr/>
        </p:nvSpPr>
        <p:spPr>
          <a:xfrm>
            <a:off x="742280" y="4107878"/>
            <a:ext cx="39821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วันที่ 30 มี.ค. 2568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B2F8733-9DE3-9889-1F59-3290F880567B}"/>
              </a:ext>
            </a:extLst>
          </p:cNvPr>
          <p:cNvSpPr txBox="1"/>
          <p:nvPr/>
        </p:nvSpPr>
        <p:spPr>
          <a:xfrm>
            <a:off x="742280" y="5127472"/>
            <a:ext cx="928165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/>
              <a:t>วันที่ 30 มี.ค. 2568 เวลาประมาณ 15.00 น. เจ้าหน้าที่ประจำวัน บริการประชน ลงบันทึกประจำวัน กรณีเหตุแผ่นดินไหว ทำให้ที่พักอาศัยเกิดความเสียหาย เพื่อนำไปดำเนินการในส่วนที่เกี่ยวข้องต่อไป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144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C34857-1E8C-54F3-D891-AB9581C2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5400" dirty="0"/>
              <a:t>งานจราจร</a:t>
            </a:r>
            <a:endParaRPr lang="en-US" sz="54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8D6F021-41AC-E67E-2E56-8B768C9DE90A}"/>
              </a:ext>
            </a:extLst>
          </p:cNvPr>
          <p:cNvSpPr txBox="1"/>
          <p:nvPr/>
        </p:nvSpPr>
        <p:spPr>
          <a:xfrm>
            <a:off x="838200" y="1163580"/>
            <a:ext cx="10515600" cy="26168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1 มี.ค.2568 ถึง 31 มี.ค.2568 เจ้าหน้าที่ตำรวจจราจรได้มีการอำนวยความสะดวกการจราจรและดูแลความปลอดภัยของประชาชน หน้าจุดบริการต่างๆ จำนวน 170 ครั้ง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  ช่วงวันที่ 1 มี.ค.2568 ถึง 31 มี.ค.2568 เจ้าหน้าที่ตำรวจจราจรได้มีการอำนวยความสะดวกการจราจรและดูแลความปลอดภัยของประชาชน บริเวณห้างสรรพสินค้า ช่วงเวลาเร่งด่วน และปริมารการจราจรหนาแน่น จำนวน 14 ครั้ง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None/>
            </a:pPr>
            <a:r>
              <a:rPr lang="th-TH" sz="24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ผลการจับกุมคดีจราจร ช่วงวันที่ 1 มี.ค.2568 ถึงวันที่ 31 มี.ค.2568 จอดรถกีดขวางการจราจรจำนวน 7ราย ความเร็วเกินกำหนด</a:t>
            </a:r>
            <a:r>
              <a:rPr lang="en-US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</a:rPr>
              <a:t> - </a:t>
            </a:r>
            <a:r>
              <a:rPr lang="th-TH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</a:rPr>
              <a:t>ราย</a:t>
            </a:r>
            <a:endParaRPr lang="en-US" sz="24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8C06E2C-6ED6-5E11-6406-E6FE1E275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0023"/>
            <a:ext cx="4970780" cy="279654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FFA95D5-1B0B-CD75-4C71-B2B49F7C1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22" y="3865103"/>
            <a:ext cx="4958080" cy="279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CE51AE-E502-73E1-A014-8E4ABF42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88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1.มี.ค.2568 เวลา 14.00 น. พ.ต.อ.สิรภพ อนุศิริ ผกก.สภ.บางใหญ่ พต.ต.ยงยุทะ เหล่ารัดเดชา สวป.สภ.บางใหญ่ พร้อมด้วยเจ้าหน้าที่ตำรวจจราจรตรวจสอบความพร้อมของทางหลวงพิเศษหมายเลข 81 ก่อนเปิดให้ประชาชนผู้ใช้รถใช้ถนนได้ทดลองใช้ในช่วงเทศกาลสงกรานต์ในช่วงวันที่ 11 -17 เม.ย 2568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sz="2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559134E-3915-CE54-68FB-D7027DC27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6" y="2586908"/>
            <a:ext cx="4892675" cy="367030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429F52A-F578-1AA9-EF17-AD50F5272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27" y="2586908"/>
            <a:ext cx="4892674" cy="36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525F25D-689C-0C95-AF9E-044F704C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43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งานอำนวยการ</a:t>
            </a:r>
            <a:endParaRPr lang="en-US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0B8954D-5088-EE86-724C-6AE4B77FABAE}"/>
              </a:ext>
            </a:extLst>
          </p:cNvPr>
          <p:cNvSpPr txBox="1"/>
          <p:nvPr/>
        </p:nvSpPr>
        <p:spPr>
          <a:xfrm>
            <a:off x="838200" y="1120676"/>
            <a:ext cx="105156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  ณ บริเวณลานวัดไผ่เหลือง ต.บางม่วง อ.บางใหญ่ จ.นนทบุรี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/>
            <a:r>
              <a:rPr lang="th-TH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           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  วันที่ 4 มี.ค.68 เวลา 14.00 น. อำนวยการโดย พ.ต.อ.สิรภพ  อนุศิริ ผกก.สภ.บางใหญ่ พ.ต.ท.ราเชนทร์  ถนัดพจนามา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ตย์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 รอง ผกก.ป.สภ.บางใหญ่ ปฏิบัติโดย พ.ต.ต.สุวิทย์  ชะเอมโอ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ษฐ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 สว.อก.สภ.บางใหญ่ พร้อมด้วยข้าราชการตำรวจ และ ประชาชนจิตอาสารวม 20 นาย ร่วมกันจัดกิจกรรมจิตอาสาฯ พัฒนาปรับปรุงภูมิทัศน์ เก็บกวาดขยะมูลฝอย  บริเวณ ลานวัดไผ่เหลือง ต.บางม่วง อ.บางใหญ่ จ.นนทบุรี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9AE86FD-217D-8B0E-F758-04F86A385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1" y="3527120"/>
            <a:ext cx="4132852" cy="310039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5B297F8-87DA-CABC-8C67-324FC4E6C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06" y="3527120"/>
            <a:ext cx="4133205" cy="31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3528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901</Words>
  <Application>Microsoft Office PowerPoint</Application>
  <PresentationFormat>แบบจอกว้าง</PresentationFormat>
  <Paragraphs>30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TH SarabunIT๙</vt:lpstr>
      <vt:lpstr>Times New Roman</vt:lpstr>
      <vt:lpstr>ธีมของ Office</vt:lpstr>
      <vt:lpstr>งานสืบสวน</vt:lpstr>
      <vt:lpstr>งานนำเสนอ PowerPoint</vt:lpstr>
      <vt:lpstr>งานป้องกันปราบปราม</vt:lpstr>
      <vt:lpstr>ช่วงวันที่ 1 มี.ค. 68 ถึง 31 มี.ค. 68 ร้อยเวร 2-0 สายตรวจรถจักรยานยนต์ได้มีการออกตรวจ 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  </vt:lpstr>
      <vt:lpstr>งานสอบสวน</vt:lpstr>
      <vt:lpstr>งานนำเสนอ PowerPoint</vt:lpstr>
      <vt:lpstr>งานจราจร</vt:lpstr>
      <vt:lpstr>1.มี.ค.2568 เวลา 14.00 น. พ.ต.อ.สิรภพ อนุศิริ ผกก.สภ.บางใหญ่ พต.ต.ยงยุทะ เหล่ารัดเดชา สวป.สภ.บางใหญ่ พร้อมด้วยเจ้าหน้าที่ตำรวจจราจรตรวจสอบความพร้อมของทางหลวงพิเศษหมายเลข 81 ก่อนเปิดให้ประชาชนผู้ใช้รถใช้ถนนได้ทดลองใช้ในช่วงเทศกาลสงกรานต์ในช่วงวันที่ 11 -17 เม.ย 2568 </vt:lpstr>
      <vt:lpstr>งานอำนวยการ</vt:lpstr>
      <vt:lpstr>สถานที่ทำกิจกรรม  ณ บริเวณบ้านเลขที่ 17/2 หมู่ที่ 8 ต.เสาธงหิน อ.บางใหญ่ จ.นนทบุรี รายละเอียดกิจกรรม                 วันที่ 7 มี.ค.68 เวลา 10.00 น. อำนวยการโดย พ.ต.อ.สิรภพ  อนุศิริ ผกก.สภ.บางใหญ่ พ.ต.ท.ราเชนทร์  ถนัดพจนามาตย์ รอง ผกก.ป.สภ.บางใหญ่ ปฏิบัติโดย พ.ต.ต.พงศ์ศักดิ์  จูมแพง สวป.(ชส.)สภ.บางใหญ่ พร้อมด้วยข้าราชการตำรวจจิตอาสา สภ.บางใหญ่ ร่วมกับ รองผู้ว่าราชการจังหวัดนนทบุรี และข้าราชการฝ่ายปกครอง รวม 20 นาย ร่วมกันตรวจเยี่ยมนักเรียนทุนการศึกษาพระราชทาน ม.ท.ศ. ราย นางสาวสรัญญา  วงศ์ยังอยู่ รุ่นที่ 15 ณ บ้านเลขที่ 17/2 หมู่ที่ 8 ต.เสาธงหิน อ.บางใหญ่ จ.นนทบุรี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</cp:revision>
  <dcterms:created xsi:type="dcterms:W3CDTF">2025-04-23T04:06:24Z</dcterms:created>
  <dcterms:modified xsi:type="dcterms:W3CDTF">2025-04-23T07:02:25Z</dcterms:modified>
</cp:coreProperties>
</file>