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4680" r:id="rId2"/>
    <p:sldId id="1468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m Anuphap" initials="O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E0000"/>
    <a:srgbClr val="BDD9F1"/>
    <a:srgbClr val="D672EA"/>
    <a:srgbClr val="941AAC"/>
    <a:srgbClr val="233E6F"/>
    <a:srgbClr val="FF003C"/>
    <a:srgbClr val="303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4C091-7643-4440-940D-90D28C475DA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1FC7C-CA4B-4E07-A489-AECB68F38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08731-DEB9-E7AE-1342-FC4EC5AD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76EA2-1D1A-CCBF-4B45-49BFA8770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59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73D8CC-227D-CB23-4D9F-CC60C2AEE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A344F-0A3A-B88D-9A86-4FD5A4D364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D2E7-CC7E-4EC4-88EA-56835C0A73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63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4D8DE-3AF9-F10A-CDBE-5BF8F165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4A7D0-B0D7-371D-4647-9E8B86461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59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7D41BE-F2DD-8FE6-A702-BBD0DFFF5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6E4CD-2659-6278-4976-0C63AC86B0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D2E7-CC7E-4EC4-88EA-56835C0A73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5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433B-3F1D-7F4F-C47D-A0B4123E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1">
            <a:extLst>
              <a:ext uri="{FF2B5EF4-FFF2-40B4-BE49-F238E27FC236}">
                <a16:creationId xmlns:a16="http://schemas.microsoft.com/office/drawing/2014/main" id="{77FC9C6F-6D25-FB6A-0B86-867CF1D68BAC}"/>
              </a:ext>
            </a:extLst>
          </p:cNvPr>
          <p:cNvSpPr/>
          <p:nvPr/>
        </p:nvSpPr>
        <p:spPr>
          <a:xfrm>
            <a:off x="0" y="-31853"/>
            <a:ext cx="12192000" cy="910635"/>
          </a:xfrm>
          <a:prstGeom prst="roundRect">
            <a:avLst/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2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Rectangle: Top Corners Rounded 1">
            <a:extLst>
              <a:ext uri="{FF2B5EF4-FFF2-40B4-BE49-F238E27FC236}">
                <a16:creationId xmlns:a16="http://schemas.microsoft.com/office/drawing/2014/main" id="{8350D171-37F2-F476-9EC7-F78353A2F05F}"/>
              </a:ext>
            </a:extLst>
          </p:cNvPr>
          <p:cNvSpPr/>
          <p:nvPr/>
        </p:nvSpPr>
        <p:spPr>
          <a:xfrm flipV="1">
            <a:off x="8996958" y="-1"/>
            <a:ext cx="3195042" cy="910635"/>
          </a:xfrm>
          <a:custGeom>
            <a:avLst/>
            <a:gdLst>
              <a:gd name="connsiteX0" fmla="*/ 592736 w 3247105"/>
              <a:gd name="connsiteY0" fmla="*/ 0 h 1185472"/>
              <a:gd name="connsiteX1" fmla="*/ 2654369 w 3247105"/>
              <a:gd name="connsiteY1" fmla="*/ 0 h 1185472"/>
              <a:gd name="connsiteX2" fmla="*/ 3247105 w 3247105"/>
              <a:gd name="connsiteY2" fmla="*/ 592736 h 1185472"/>
              <a:gd name="connsiteX3" fmla="*/ 3247105 w 3247105"/>
              <a:gd name="connsiteY3" fmla="*/ 1185472 h 1185472"/>
              <a:gd name="connsiteX4" fmla="*/ 3247105 w 3247105"/>
              <a:gd name="connsiteY4" fmla="*/ 1185472 h 1185472"/>
              <a:gd name="connsiteX5" fmla="*/ 0 w 3247105"/>
              <a:gd name="connsiteY5" fmla="*/ 1185472 h 1185472"/>
              <a:gd name="connsiteX6" fmla="*/ 0 w 3247105"/>
              <a:gd name="connsiteY6" fmla="*/ 1185472 h 1185472"/>
              <a:gd name="connsiteX7" fmla="*/ 0 w 3247105"/>
              <a:gd name="connsiteY7" fmla="*/ 592736 h 1185472"/>
              <a:gd name="connsiteX8" fmla="*/ 592736 w 3247105"/>
              <a:gd name="connsiteY8" fmla="*/ 0 h 1185472"/>
              <a:gd name="connsiteX0-1" fmla="*/ 86916 w 3709473"/>
              <a:gd name="connsiteY0-2" fmla="*/ 0 h 1314564"/>
              <a:gd name="connsiteX1-3" fmla="*/ 3116737 w 3709473"/>
              <a:gd name="connsiteY1-4" fmla="*/ 129092 h 1314564"/>
              <a:gd name="connsiteX2-5" fmla="*/ 3709473 w 3709473"/>
              <a:gd name="connsiteY2-6" fmla="*/ 721828 h 1314564"/>
              <a:gd name="connsiteX3-7" fmla="*/ 3709473 w 3709473"/>
              <a:gd name="connsiteY3-8" fmla="*/ 1314564 h 1314564"/>
              <a:gd name="connsiteX4-9" fmla="*/ 3709473 w 3709473"/>
              <a:gd name="connsiteY4-10" fmla="*/ 1314564 h 1314564"/>
              <a:gd name="connsiteX5-11" fmla="*/ 462368 w 3709473"/>
              <a:gd name="connsiteY5-12" fmla="*/ 1314564 h 1314564"/>
              <a:gd name="connsiteX6-13" fmla="*/ 462368 w 3709473"/>
              <a:gd name="connsiteY6-14" fmla="*/ 1314564 h 1314564"/>
              <a:gd name="connsiteX7-15" fmla="*/ 462368 w 3709473"/>
              <a:gd name="connsiteY7-16" fmla="*/ 721828 h 1314564"/>
              <a:gd name="connsiteX8-17" fmla="*/ 86916 w 3709473"/>
              <a:gd name="connsiteY8-18" fmla="*/ 0 h 1314564"/>
              <a:gd name="connsiteX0-19" fmla="*/ 114782 w 3737339"/>
              <a:gd name="connsiteY0-20" fmla="*/ 0 h 1314564"/>
              <a:gd name="connsiteX1-21" fmla="*/ 3144603 w 3737339"/>
              <a:gd name="connsiteY1-22" fmla="*/ 129092 h 1314564"/>
              <a:gd name="connsiteX2-23" fmla="*/ 3737339 w 3737339"/>
              <a:gd name="connsiteY2-24" fmla="*/ 721828 h 1314564"/>
              <a:gd name="connsiteX3-25" fmla="*/ 3737339 w 3737339"/>
              <a:gd name="connsiteY3-26" fmla="*/ 1314564 h 1314564"/>
              <a:gd name="connsiteX4-27" fmla="*/ 3737339 w 3737339"/>
              <a:gd name="connsiteY4-28" fmla="*/ 1314564 h 1314564"/>
              <a:gd name="connsiteX5-29" fmla="*/ 490234 w 3737339"/>
              <a:gd name="connsiteY5-30" fmla="*/ 1314564 h 1314564"/>
              <a:gd name="connsiteX6-31" fmla="*/ 490234 w 3737339"/>
              <a:gd name="connsiteY6-32" fmla="*/ 1314564 h 1314564"/>
              <a:gd name="connsiteX7-33" fmla="*/ 264323 w 3737339"/>
              <a:gd name="connsiteY7-34" fmla="*/ 818647 h 1314564"/>
              <a:gd name="connsiteX8-35" fmla="*/ 114782 w 3737339"/>
              <a:gd name="connsiteY8-36" fmla="*/ 0 h 1314564"/>
              <a:gd name="connsiteX0-37" fmla="*/ 132431 w 3754988"/>
              <a:gd name="connsiteY0-38" fmla="*/ 0 h 1314564"/>
              <a:gd name="connsiteX1-39" fmla="*/ 3162252 w 3754988"/>
              <a:gd name="connsiteY1-40" fmla="*/ 129092 h 1314564"/>
              <a:gd name="connsiteX2-41" fmla="*/ 3754988 w 3754988"/>
              <a:gd name="connsiteY2-42" fmla="*/ 721828 h 1314564"/>
              <a:gd name="connsiteX3-43" fmla="*/ 3754988 w 3754988"/>
              <a:gd name="connsiteY3-44" fmla="*/ 1314564 h 1314564"/>
              <a:gd name="connsiteX4-45" fmla="*/ 3754988 w 3754988"/>
              <a:gd name="connsiteY4-46" fmla="*/ 1314564 h 1314564"/>
              <a:gd name="connsiteX5-47" fmla="*/ 507883 w 3754988"/>
              <a:gd name="connsiteY5-48" fmla="*/ 1314564 h 1314564"/>
              <a:gd name="connsiteX6-49" fmla="*/ 507883 w 3754988"/>
              <a:gd name="connsiteY6-50" fmla="*/ 1314564 h 1314564"/>
              <a:gd name="connsiteX7-51" fmla="*/ 281972 w 3754988"/>
              <a:gd name="connsiteY7-52" fmla="*/ 818647 h 1314564"/>
              <a:gd name="connsiteX8-53" fmla="*/ 132431 w 3754988"/>
              <a:gd name="connsiteY8-54" fmla="*/ 0 h 1314564"/>
              <a:gd name="connsiteX0-55" fmla="*/ 132431 w 3754988"/>
              <a:gd name="connsiteY0-56" fmla="*/ 0 h 1314564"/>
              <a:gd name="connsiteX1-57" fmla="*/ 3162252 w 3754988"/>
              <a:gd name="connsiteY1-58" fmla="*/ 21516 h 1314564"/>
              <a:gd name="connsiteX2-59" fmla="*/ 3754988 w 3754988"/>
              <a:gd name="connsiteY2-60" fmla="*/ 721828 h 1314564"/>
              <a:gd name="connsiteX3-61" fmla="*/ 3754988 w 3754988"/>
              <a:gd name="connsiteY3-62" fmla="*/ 1314564 h 1314564"/>
              <a:gd name="connsiteX4-63" fmla="*/ 3754988 w 3754988"/>
              <a:gd name="connsiteY4-64" fmla="*/ 1314564 h 1314564"/>
              <a:gd name="connsiteX5-65" fmla="*/ 507883 w 3754988"/>
              <a:gd name="connsiteY5-66" fmla="*/ 1314564 h 1314564"/>
              <a:gd name="connsiteX6-67" fmla="*/ 507883 w 3754988"/>
              <a:gd name="connsiteY6-68" fmla="*/ 1314564 h 1314564"/>
              <a:gd name="connsiteX7-69" fmla="*/ 281972 w 3754988"/>
              <a:gd name="connsiteY7-70" fmla="*/ 818647 h 1314564"/>
              <a:gd name="connsiteX8-71" fmla="*/ 132431 w 3754988"/>
              <a:gd name="connsiteY8-72" fmla="*/ 0 h 1314564"/>
              <a:gd name="connsiteX0-73" fmla="*/ 721828 w 4344385"/>
              <a:gd name="connsiteY0-74" fmla="*/ 0 h 1325356"/>
              <a:gd name="connsiteX1-75" fmla="*/ 3751649 w 4344385"/>
              <a:gd name="connsiteY1-76" fmla="*/ 21516 h 1325356"/>
              <a:gd name="connsiteX2-77" fmla="*/ 4344385 w 4344385"/>
              <a:gd name="connsiteY2-78" fmla="*/ 721828 h 1325356"/>
              <a:gd name="connsiteX3-79" fmla="*/ 4344385 w 4344385"/>
              <a:gd name="connsiteY3-80" fmla="*/ 1314564 h 1325356"/>
              <a:gd name="connsiteX4-81" fmla="*/ 4344385 w 4344385"/>
              <a:gd name="connsiteY4-82" fmla="*/ 1314564 h 1325356"/>
              <a:gd name="connsiteX5-83" fmla="*/ 1097280 w 4344385"/>
              <a:gd name="connsiteY5-84" fmla="*/ 1314564 h 1325356"/>
              <a:gd name="connsiteX6-85" fmla="*/ 0 w 4344385"/>
              <a:gd name="connsiteY6-86" fmla="*/ 1325356 h 1325356"/>
              <a:gd name="connsiteX7-87" fmla="*/ 871369 w 4344385"/>
              <a:gd name="connsiteY7-88" fmla="*/ 818647 h 1325356"/>
              <a:gd name="connsiteX8-89" fmla="*/ 721828 w 4344385"/>
              <a:gd name="connsiteY8-90" fmla="*/ 0 h 1325356"/>
              <a:gd name="connsiteX0-91" fmla="*/ 721828 w 4344385"/>
              <a:gd name="connsiteY0-92" fmla="*/ 0 h 1325356"/>
              <a:gd name="connsiteX1-93" fmla="*/ 3751649 w 4344385"/>
              <a:gd name="connsiteY1-94" fmla="*/ 21516 h 1325356"/>
              <a:gd name="connsiteX2-95" fmla="*/ 4344385 w 4344385"/>
              <a:gd name="connsiteY2-96" fmla="*/ 721828 h 1325356"/>
              <a:gd name="connsiteX3-97" fmla="*/ 4344385 w 4344385"/>
              <a:gd name="connsiteY3-98" fmla="*/ 1314564 h 1325356"/>
              <a:gd name="connsiteX4-99" fmla="*/ 4344385 w 4344385"/>
              <a:gd name="connsiteY4-100" fmla="*/ 1314564 h 1325356"/>
              <a:gd name="connsiteX5-101" fmla="*/ 1097280 w 4344385"/>
              <a:gd name="connsiteY5-102" fmla="*/ 1314564 h 1325356"/>
              <a:gd name="connsiteX6-103" fmla="*/ 0 w 4344385"/>
              <a:gd name="connsiteY6-104" fmla="*/ 1325356 h 1325356"/>
              <a:gd name="connsiteX7-105" fmla="*/ 344244 w 4344385"/>
              <a:gd name="connsiteY7-106" fmla="*/ 656778 h 1325356"/>
              <a:gd name="connsiteX8-107" fmla="*/ 721828 w 4344385"/>
              <a:gd name="connsiteY8-108" fmla="*/ 0 h 1325356"/>
              <a:gd name="connsiteX0-109" fmla="*/ 721828 w 4344385"/>
              <a:gd name="connsiteY0-110" fmla="*/ 0 h 1325356"/>
              <a:gd name="connsiteX1-111" fmla="*/ 3751649 w 4344385"/>
              <a:gd name="connsiteY1-112" fmla="*/ 21516 h 1325356"/>
              <a:gd name="connsiteX2-113" fmla="*/ 4344385 w 4344385"/>
              <a:gd name="connsiteY2-114" fmla="*/ 721828 h 1325356"/>
              <a:gd name="connsiteX3-115" fmla="*/ 4344385 w 4344385"/>
              <a:gd name="connsiteY3-116" fmla="*/ 1314564 h 1325356"/>
              <a:gd name="connsiteX4-117" fmla="*/ 4344385 w 4344385"/>
              <a:gd name="connsiteY4-118" fmla="*/ 1314564 h 1325356"/>
              <a:gd name="connsiteX5-119" fmla="*/ 1097280 w 4344385"/>
              <a:gd name="connsiteY5-120" fmla="*/ 1314564 h 1325356"/>
              <a:gd name="connsiteX6-121" fmla="*/ 0 w 4344385"/>
              <a:gd name="connsiteY6-122" fmla="*/ 1325356 h 1325356"/>
              <a:gd name="connsiteX7-123" fmla="*/ 537881 w 4344385"/>
              <a:gd name="connsiteY7-124" fmla="*/ 710734 h 1325356"/>
              <a:gd name="connsiteX8-125" fmla="*/ 721828 w 4344385"/>
              <a:gd name="connsiteY8-126" fmla="*/ 0 h 1325356"/>
              <a:gd name="connsiteX0-127" fmla="*/ 1442590 w 4344385"/>
              <a:gd name="connsiteY0-128" fmla="*/ 107978 h 1303840"/>
              <a:gd name="connsiteX1-129" fmla="*/ 3751649 w 4344385"/>
              <a:gd name="connsiteY1-130" fmla="*/ 0 h 1303840"/>
              <a:gd name="connsiteX2-131" fmla="*/ 4344385 w 4344385"/>
              <a:gd name="connsiteY2-132" fmla="*/ 700312 h 1303840"/>
              <a:gd name="connsiteX3-133" fmla="*/ 4344385 w 4344385"/>
              <a:gd name="connsiteY3-134" fmla="*/ 1293048 h 1303840"/>
              <a:gd name="connsiteX4-135" fmla="*/ 4344385 w 4344385"/>
              <a:gd name="connsiteY4-136" fmla="*/ 1293048 h 1303840"/>
              <a:gd name="connsiteX5-137" fmla="*/ 1097280 w 4344385"/>
              <a:gd name="connsiteY5-138" fmla="*/ 1293048 h 1303840"/>
              <a:gd name="connsiteX6-139" fmla="*/ 0 w 4344385"/>
              <a:gd name="connsiteY6-140" fmla="*/ 1303840 h 1303840"/>
              <a:gd name="connsiteX7-141" fmla="*/ 537881 w 4344385"/>
              <a:gd name="connsiteY7-142" fmla="*/ 689218 h 1303840"/>
              <a:gd name="connsiteX8-143" fmla="*/ 1442590 w 4344385"/>
              <a:gd name="connsiteY8-144" fmla="*/ 107978 h 1303840"/>
              <a:gd name="connsiteX0-145" fmla="*/ 1442590 w 4344385"/>
              <a:gd name="connsiteY0-146" fmla="*/ 0 h 1195862"/>
              <a:gd name="connsiteX1-147" fmla="*/ 3794680 w 4344385"/>
              <a:gd name="connsiteY1-148" fmla="*/ 10725 h 1195862"/>
              <a:gd name="connsiteX2-149" fmla="*/ 4344385 w 4344385"/>
              <a:gd name="connsiteY2-150" fmla="*/ 592334 h 1195862"/>
              <a:gd name="connsiteX3-151" fmla="*/ 4344385 w 4344385"/>
              <a:gd name="connsiteY3-152" fmla="*/ 1185070 h 1195862"/>
              <a:gd name="connsiteX4-153" fmla="*/ 4344385 w 4344385"/>
              <a:gd name="connsiteY4-154" fmla="*/ 1185070 h 1195862"/>
              <a:gd name="connsiteX5-155" fmla="*/ 1097280 w 4344385"/>
              <a:gd name="connsiteY5-156" fmla="*/ 1185070 h 1195862"/>
              <a:gd name="connsiteX6-157" fmla="*/ 0 w 4344385"/>
              <a:gd name="connsiteY6-158" fmla="*/ 1195862 h 1195862"/>
              <a:gd name="connsiteX7-159" fmla="*/ 537881 w 4344385"/>
              <a:gd name="connsiteY7-160" fmla="*/ 581240 h 1195862"/>
              <a:gd name="connsiteX8-161" fmla="*/ 1442590 w 4344385"/>
              <a:gd name="connsiteY8-162" fmla="*/ 0 h 1195862"/>
              <a:gd name="connsiteX0-163" fmla="*/ 1442590 w 4344385"/>
              <a:gd name="connsiteY0-164" fmla="*/ 0 h 1195862"/>
              <a:gd name="connsiteX1-165" fmla="*/ 3794680 w 4344385"/>
              <a:gd name="connsiteY1-166" fmla="*/ 10725 h 1195862"/>
              <a:gd name="connsiteX2-167" fmla="*/ 4344385 w 4344385"/>
              <a:gd name="connsiteY2-168" fmla="*/ 592334 h 1195862"/>
              <a:gd name="connsiteX3-169" fmla="*/ 4344385 w 4344385"/>
              <a:gd name="connsiteY3-170" fmla="*/ 1185070 h 1195862"/>
              <a:gd name="connsiteX4-171" fmla="*/ 4344385 w 4344385"/>
              <a:gd name="connsiteY4-172" fmla="*/ 1185070 h 1195862"/>
              <a:gd name="connsiteX5-173" fmla="*/ 1097280 w 4344385"/>
              <a:gd name="connsiteY5-174" fmla="*/ 1185070 h 1195862"/>
              <a:gd name="connsiteX6-175" fmla="*/ 0 w 4344385"/>
              <a:gd name="connsiteY6-176" fmla="*/ 1195862 h 1195862"/>
              <a:gd name="connsiteX7-177" fmla="*/ 441063 w 4344385"/>
              <a:gd name="connsiteY7-178" fmla="*/ 581240 h 1195862"/>
              <a:gd name="connsiteX8-179" fmla="*/ 1442590 w 4344385"/>
              <a:gd name="connsiteY8-180" fmla="*/ 0 h 1195862"/>
              <a:gd name="connsiteX0-181" fmla="*/ 1442590 w 4344385"/>
              <a:gd name="connsiteY0-182" fmla="*/ 0 h 1195862"/>
              <a:gd name="connsiteX1-183" fmla="*/ 3794680 w 4344385"/>
              <a:gd name="connsiteY1-184" fmla="*/ 10725 h 1195862"/>
              <a:gd name="connsiteX2-185" fmla="*/ 4344385 w 4344385"/>
              <a:gd name="connsiteY2-186" fmla="*/ 592334 h 1195862"/>
              <a:gd name="connsiteX3-187" fmla="*/ 4344385 w 4344385"/>
              <a:gd name="connsiteY3-188" fmla="*/ 1185070 h 1195862"/>
              <a:gd name="connsiteX4-189" fmla="*/ 4344385 w 4344385"/>
              <a:gd name="connsiteY4-190" fmla="*/ 1185070 h 1195862"/>
              <a:gd name="connsiteX5-191" fmla="*/ 1097280 w 4344385"/>
              <a:gd name="connsiteY5-192" fmla="*/ 1185070 h 1195862"/>
              <a:gd name="connsiteX6-193" fmla="*/ 0 w 4344385"/>
              <a:gd name="connsiteY6-194" fmla="*/ 1195862 h 1195862"/>
              <a:gd name="connsiteX7-195" fmla="*/ 441063 w 4344385"/>
              <a:gd name="connsiteY7-196" fmla="*/ 581240 h 1195862"/>
              <a:gd name="connsiteX8-197" fmla="*/ 1442590 w 4344385"/>
              <a:gd name="connsiteY8-198" fmla="*/ 0 h 1195862"/>
              <a:gd name="connsiteX0-199" fmla="*/ 1442590 w 4344385"/>
              <a:gd name="connsiteY0-200" fmla="*/ 0 h 1195862"/>
              <a:gd name="connsiteX1-201" fmla="*/ 3794680 w 4344385"/>
              <a:gd name="connsiteY1-202" fmla="*/ 10725 h 1195862"/>
              <a:gd name="connsiteX2-203" fmla="*/ 4344385 w 4344385"/>
              <a:gd name="connsiteY2-204" fmla="*/ 592334 h 1195862"/>
              <a:gd name="connsiteX3-205" fmla="*/ 4344385 w 4344385"/>
              <a:gd name="connsiteY3-206" fmla="*/ 1185070 h 1195862"/>
              <a:gd name="connsiteX4-207" fmla="*/ 4344385 w 4344385"/>
              <a:gd name="connsiteY4-208" fmla="*/ 1185070 h 1195862"/>
              <a:gd name="connsiteX5-209" fmla="*/ 1097280 w 4344385"/>
              <a:gd name="connsiteY5-210" fmla="*/ 1185070 h 1195862"/>
              <a:gd name="connsiteX6-211" fmla="*/ 0 w 4344385"/>
              <a:gd name="connsiteY6-212" fmla="*/ 1195862 h 1195862"/>
              <a:gd name="connsiteX7-213" fmla="*/ 408790 w 4344385"/>
              <a:gd name="connsiteY7-214" fmla="*/ 581240 h 1195862"/>
              <a:gd name="connsiteX8-215" fmla="*/ 1442590 w 4344385"/>
              <a:gd name="connsiteY8-216" fmla="*/ 0 h 1195862"/>
              <a:gd name="connsiteX0-217" fmla="*/ 1442590 w 4344385"/>
              <a:gd name="connsiteY0-218" fmla="*/ 0 h 1195862"/>
              <a:gd name="connsiteX1-219" fmla="*/ 3794680 w 4344385"/>
              <a:gd name="connsiteY1-220" fmla="*/ 10725 h 1195862"/>
              <a:gd name="connsiteX2-221" fmla="*/ 4344385 w 4344385"/>
              <a:gd name="connsiteY2-222" fmla="*/ 592334 h 1195862"/>
              <a:gd name="connsiteX3-223" fmla="*/ 4344385 w 4344385"/>
              <a:gd name="connsiteY3-224" fmla="*/ 1185070 h 1195862"/>
              <a:gd name="connsiteX4-225" fmla="*/ 4344385 w 4344385"/>
              <a:gd name="connsiteY4-226" fmla="*/ 1185070 h 1195862"/>
              <a:gd name="connsiteX5-227" fmla="*/ 1097280 w 4344385"/>
              <a:gd name="connsiteY5-228" fmla="*/ 1185070 h 1195862"/>
              <a:gd name="connsiteX6-229" fmla="*/ 0 w 4344385"/>
              <a:gd name="connsiteY6-230" fmla="*/ 1195862 h 1195862"/>
              <a:gd name="connsiteX7-231" fmla="*/ 580912 w 4344385"/>
              <a:gd name="connsiteY7-232" fmla="*/ 451745 h 1195862"/>
              <a:gd name="connsiteX8-233" fmla="*/ 1442590 w 4344385"/>
              <a:gd name="connsiteY8-234" fmla="*/ 0 h 1195862"/>
              <a:gd name="connsiteX0-235" fmla="*/ 1442590 w 4344385"/>
              <a:gd name="connsiteY0-236" fmla="*/ 0 h 1195862"/>
              <a:gd name="connsiteX1-237" fmla="*/ 3794680 w 4344385"/>
              <a:gd name="connsiteY1-238" fmla="*/ 10725 h 1195862"/>
              <a:gd name="connsiteX2-239" fmla="*/ 4344385 w 4344385"/>
              <a:gd name="connsiteY2-240" fmla="*/ 592334 h 1195862"/>
              <a:gd name="connsiteX3-241" fmla="*/ 4344385 w 4344385"/>
              <a:gd name="connsiteY3-242" fmla="*/ 1185070 h 1195862"/>
              <a:gd name="connsiteX4-243" fmla="*/ 4344385 w 4344385"/>
              <a:gd name="connsiteY4-244" fmla="*/ 1185070 h 1195862"/>
              <a:gd name="connsiteX5-245" fmla="*/ 1097280 w 4344385"/>
              <a:gd name="connsiteY5-246" fmla="*/ 1185070 h 1195862"/>
              <a:gd name="connsiteX6-247" fmla="*/ 0 w 4344385"/>
              <a:gd name="connsiteY6-248" fmla="*/ 1195862 h 1195862"/>
              <a:gd name="connsiteX7-249" fmla="*/ 580912 w 4344385"/>
              <a:gd name="connsiteY7-250" fmla="*/ 451745 h 1195862"/>
              <a:gd name="connsiteX8-251" fmla="*/ 1442590 w 4344385"/>
              <a:gd name="connsiteY8-252" fmla="*/ 0 h 1195862"/>
              <a:gd name="connsiteX0-253" fmla="*/ 1442590 w 4344385"/>
              <a:gd name="connsiteY0-254" fmla="*/ 0 h 1195862"/>
              <a:gd name="connsiteX1-255" fmla="*/ 3794680 w 4344385"/>
              <a:gd name="connsiteY1-256" fmla="*/ 10725 h 1195862"/>
              <a:gd name="connsiteX2-257" fmla="*/ 4344385 w 4344385"/>
              <a:gd name="connsiteY2-258" fmla="*/ 592334 h 1195862"/>
              <a:gd name="connsiteX3-259" fmla="*/ 4344385 w 4344385"/>
              <a:gd name="connsiteY3-260" fmla="*/ 1185070 h 1195862"/>
              <a:gd name="connsiteX4-261" fmla="*/ 4344385 w 4344385"/>
              <a:gd name="connsiteY4-262" fmla="*/ 1195862 h 1195862"/>
              <a:gd name="connsiteX5-263" fmla="*/ 1097280 w 4344385"/>
              <a:gd name="connsiteY5-264" fmla="*/ 1185070 h 1195862"/>
              <a:gd name="connsiteX6-265" fmla="*/ 0 w 4344385"/>
              <a:gd name="connsiteY6-266" fmla="*/ 1195862 h 1195862"/>
              <a:gd name="connsiteX7-267" fmla="*/ 580912 w 4344385"/>
              <a:gd name="connsiteY7-268" fmla="*/ 451745 h 1195862"/>
              <a:gd name="connsiteX8-269" fmla="*/ 1442590 w 4344385"/>
              <a:gd name="connsiteY8-270" fmla="*/ 0 h 1195862"/>
              <a:gd name="connsiteX0-271" fmla="*/ 1442590 w 4344385"/>
              <a:gd name="connsiteY0-272" fmla="*/ 0 h 1195862"/>
              <a:gd name="connsiteX1-273" fmla="*/ 3794680 w 4344385"/>
              <a:gd name="connsiteY1-274" fmla="*/ 10725 h 1195862"/>
              <a:gd name="connsiteX2-275" fmla="*/ 4344385 w 4344385"/>
              <a:gd name="connsiteY2-276" fmla="*/ 592334 h 1195862"/>
              <a:gd name="connsiteX3-277" fmla="*/ 4344385 w 4344385"/>
              <a:gd name="connsiteY3-278" fmla="*/ 1185070 h 1195862"/>
              <a:gd name="connsiteX4-279" fmla="*/ 4344385 w 4344385"/>
              <a:gd name="connsiteY4-280" fmla="*/ 1195862 h 1195862"/>
              <a:gd name="connsiteX5-281" fmla="*/ 1835995 w 4344385"/>
              <a:gd name="connsiteY5-282" fmla="*/ 1195862 h 1195862"/>
              <a:gd name="connsiteX6-283" fmla="*/ 0 w 4344385"/>
              <a:gd name="connsiteY6-284" fmla="*/ 1195862 h 1195862"/>
              <a:gd name="connsiteX7-285" fmla="*/ 580912 w 4344385"/>
              <a:gd name="connsiteY7-286" fmla="*/ 451745 h 1195862"/>
              <a:gd name="connsiteX8-287" fmla="*/ 1442590 w 4344385"/>
              <a:gd name="connsiteY8-288" fmla="*/ 0 h 1195862"/>
              <a:gd name="connsiteX0-289" fmla="*/ 1442590 w 4344385"/>
              <a:gd name="connsiteY0-290" fmla="*/ 0 h 1195862"/>
              <a:gd name="connsiteX1-291" fmla="*/ 3794680 w 4344385"/>
              <a:gd name="connsiteY1-292" fmla="*/ 10725 h 1195862"/>
              <a:gd name="connsiteX2-293" fmla="*/ 4344385 w 4344385"/>
              <a:gd name="connsiteY2-294" fmla="*/ 592334 h 1195862"/>
              <a:gd name="connsiteX3-295" fmla="*/ 4344385 w 4344385"/>
              <a:gd name="connsiteY3-296" fmla="*/ 1185070 h 1195862"/>
              <a:gd name="connsiteX4-297" fmla="*/ 4344385 w 4344385"/>
              <a:gd name="connsiteY4-298" fmla="*/ 1195862 h 1195862"/>
              <a:gd name="connsiteX5-299" fmla="*/ 1835995 w 4344385"/>
              <a:gd name="connsiteY5-300" fmla="*/ 1195862 h 1195862"/>
              <a:gd name="connsiteX6-301" fmla="*/ 0 w 4344385"/>
              <a:gd name="connsiteY6-302" fmla="*/ 1195862 h 1195862"/>
              <a:gd name="connsiteX7-303" fmla="*/ 756797 w 4344385"/>
              <a:gd name="connsiteY7-304" fmla="*/ 343833 h 1195862"/>
              <a:gd name="connsiteX8-305" fmla="*/ 1442590 w 4344385"/>
              <a:gd name="connsiteY8-306" fmla="*/ 0 h 1195862"/>
              <a:gd name="connsiteX0-307" fmla="*/ 2322015 w 5223810"/>
              <a:gd name="connsiteY0-308" fmla="*/ 0 h 1195862"/>
              <a:gd name="connsiteX1-309" fmla="*/ 4674105 w 5223810"/>
              <a:gd name="connsiteY1-310" fmla="*/ 10725 h 1195862"/>
              <a:gd name="connsiteX2-311" fmla="*/ 5223810 w 5223810"/>
              <a:gd name="connsiteY2-312" fmla="*/ 592334 h 1195862"/>
              <a:gd name="connsiteX3-313" fmla="*/ 5223810 w 5223810"/>
              <a:gd name="connsiteY3-314" fmla="*/ 1185070 h 1195862"/>
              <a:gd name="connsiteX4-315" fmla="*/ 5223810 w 5223810"/>
              <a:gd name="connsiteY4-316" fmla="*/ 1195862 h 1195862"/>
              <a:gd name="connsiteX5-317" fmla="*/ 2715420 w 5223810"/>
              <a:gd name="connsiteY5-318" fmla="*/ 1195862 h 1195862"/>
              <a:gd name="connsiteX6-319" fmla="*/ 0 w 5223810"/>
              <a:gd name="connsiteY6-320" fmla="*/ 1195862 h 1195862"/>
              <a:gd name="connsiteX7-321" fmla="*/ 1636222 w 5223810"/>
              <a:gd name="connsiteY7-322" fmla="*/ 343833 h 1195862"/>
              <a:gd name="connsiteX8-323" fmla="*/ 2322015 w 5223810"/>
              <a:gd name="connsiteY8-324" fmla="*/ 0 h 1195862"/>
              <a:gd name="connsiteX0-325" fmla="*/ 2322015 w 5223810"/>
              <a:gd name="connsiteY0-326" fmla="*/ 4586 h 1200448"/>
              <a:gd name="connsiteX1-327" fmla="*/ 4674105 w 5223810"/>
              <a:gd name="connsiteY1-328" fmla="*/ 15311 h 1200448"/>
              <a:gd name="connsiteX2-329" fmla="*/ 5223810 w 5223810"/>
              <a:gd name="connsiteY2-330" fmla="*/ 596920 h 1200448"/>
              <a:gd name="connsiteX3-331" fmla="*/ 5223810 w 5223810"/>
              <a:gd name="connsiteY3-332" fmla="*/ 1189656 h 1200448"/>
              <a:gd name="connsiteX4-333" fmla="*/ 5223810 w 5223810"/>
              <a:gd name="connsiteY4-334" fmla="*/ 1200448 h 1200448"/>
              <a:gd name="connsiteX5-335" fmla="*/ 2715420 w 5223810"/>
              <a:gd name="connsiteY5-336" fmla="*/ 1200448 h 1200448"/>
              <a:gd name="connsiteX6-337" fmla="*/ 0 w 5223810"/>
              <a:gd name="connsiteY6-338" fmla="*/ 1200448 h 1200448"/>
              <a:gd name="connsiteX7-339" fmla="*/ 1425159 w 5223810"/>
              <a:gd name="connsiteY7-340" fmla="*/ 251298 h 1200448"/>
              <a:gd name="connsiteX8-341" fmla="*/ 2322015 w 5223810"/>
              <a:gd name="connsiteY8-342" fmla="*/ 4586 h 1200448"/>
              <a:gd name="connsiteX0-343" fmla="*/ 2322015 w 5223810"/>
              <a:gd name="connsiteY0-344" fmla="*/ 0 h 1195862"/>
              <a:gd name="connsiteX1-345" fmla="*/ 4674105 w 5223810"/>
              <a:gd name="connsiteY1-346" fmla="*/ 10725 h 1195862"/>
              <a:gd name="connsiteX2-347" fmla="*/ 5223810 w 5223810"/>
              <a:gd name="connsiteY2-348" fmla="*/ 592334 h 1195862"/>
              <a:gd name="connsiteX3-349" fmla="*/ 5223810 w 5223810"/>
              <a:gd name="connsiteY3-350" fmla="*/ 1185070 h 1195862"/>
              <a:gd name="connsiteX4-351" fmla="*/ 5223810 w 5223810"/>
              <a:gd name="connsiteY4-352" fmla="*/ 1195862 h 1195862"/>
              <a:gd name="connsiteX5-353" fmla="*/ 2715420 w 5223810"/>
              <a:gd name="connsiteY5-354" fmla="*/ 1195862 h 1195862"/>
              <a:gd name="connsiteX6-355" fmla="*/ 0 w 5223810"/>
              <a:gd name="connsiteY6-356" fmla="*/ 1195862 h 1195862"/>
              <a:gd name="connsiteX7-357" fmla="*/ 1425159 w 5223810"/>
              <a:gd name="connsiteY7-358" fmla="*/ 246712 h 1195862"/>
              <a:gd name="connsiteX8-359" fmla="*/ 2322015 w 5223810"/>
              <a:gd name="connsiteY8-360" fmla="*/ 0 h 1195862"/>
              <a:gd name="connsiteX0-361" fmla="*/ 2322015 w 5223810"/>
              <a:gd name="connsiteY0-362" fmla="*/ 65 h 1195927"/>
              <a:gd name="connsiteX1-363" fmla="*/ 4427867 w 5223810"/>
              <a:gd name="connsiteY1-364" fmla="*/ 0 h 1195927"/>
              <a:gd name="connsiteX2-365" fmla="*/ 5223810 w 5223810"/>
              <a:gd name="connsiteY2-366" fmla="*/ 592399 h 1195927"/>
              <a:gd name="connsiteX3-367" fmla="*/ 5223810 w 5223810"/>
              <a:gd name="connsiteY3-368" fmla="*/ 1185135 h 1195927"/>
              <a:gd name="connsiteX4-369" fmla="*/ 5223810 w 5223810"/>
              <a:gd name="connsiteY4-370" fmla="*/ 1195927 h 1195927"/>
              <a:gd name="connsiteX5-371" fmla="*/ 2715420 w 5223810"/>
              <a:gd name="connsiteY5-372" fmla="*/ 1195927 h 1195927"/>
              <a:gd name="connsiteX6-373" fmla="*/ 0 w 5223810"/>
              <a:gd name="connsiteY6-374" fmla="*/ 1195927 h 1195927"/>
              <a:gd name="connsiteX7-375" fmla="*/ 1425159 w 5223810"/>
              <a:gd name="connsiteY7-376" fmla="*/ 246777 h 1195927"/>
              <a:gd name="connsiteX8-377" fmla="*/ 2322015 w 5223810"/>
              <a:gd name="connsiteY8-378" fmla="*/ 65 h 1195927"/>
              <a:gd name="connsiteX0-379" fmla="*/ 2322015 w 5223810"/>
              <a:gd name="connsiteY0-380" fmla="*/ 65 h 1195927"/>
              <a:gd name="connsiteX1-381" fmla="*/ 4427867 w 5223810"/>
              <a:gd name="connsiteY1-382" fmla="*/ 0 h 1195927"/>
              <a:gd name="connsiteX2-383" fmla="*/ 5223810 w 5223810"/>
              <a:gd name="connsiteY2-384" fmla="*/ 592399 h 1195927"/>
              <a:gd name="connsiteX3-385" fmla="*/ 5223810 w 5223810"/>
              <a:gd name="connsiteY3-386" fmla="*/ 1185135 h 1195927"/>
              <a:gd name="connsiteX4-387" fmla="*/ 5223810 w 5223810"/>
              <a:gd name="connsiteY4-388" fmla="*/ 1195927 h 1195927"/>
              <a:gd name="connsiteX5-389" fmla="*/ 2715420 w 5223810"/>
              <a:gd name="connsiteY5-390" fmla="*/ 1195927 h 1195927"/>
              <a:gd name="connsiteX6-391" fmla="*/ 0 w 5223810"/>
              <a:gd name="connsiteY6-392" fmla="*/ 1195927 h 1195927"/>
              <a:gd name="connsiteX7-393" fmla="*/ 1020624 w 5223810"/>
              <a:gd name="connsiteY7-394" fmla="*/ 494975 h 1195927"/>
              <a:gd name="connsiteX8-395" fmla="*/ 2322015 w 5223810"/>
              <a:gd name="connsiteY8-396" fmla="*/ 65 h 1195927"/>
              <a:gd name="connsiteX0-397" fmla="*/ 2322015 w 5223810"/>
              <a:gd name="connsiteY0-398" fmla="*/ 65 h 1195927"/>
              <a:gd name="connsiteX1-399" fmla="*/ 4427867 w 5223810"/>
              <a:gd name="connsiteY1-400" fmla="*/ 0 h 1195927"/>
              <a:gd name="connsiteX2-401" fmla="*/ 5223810 w 5223810"/>
              <a:gd name="connsiteY2-402" fmla="*/ 592399 h 1195927"/>
              <a:gd name="connsiteX3-403" fmla="*/ 5223810 w 5223810"/>
              <a:gd name="connsiteY3-404" fmla="*/ 1185135 h 1195927"/>
              <a:gd name="connsiteX4-405" fmla="*/ 5223810 w 5223810"/>
              <a:gd name="connsiteY4-406" fmla="*/ 1195927 h 1195927"/>
              <a:gd name="connsiteX5-407" fmla="*/ 2715420 w 5223810"/>
              <a:gd name="connsiteY5-408" fmla="*/ 1195927 h 1195927"/>
              <a:gd name="connsiteX6-409" fmla="*/ 0 w 5223810"/>
              <a:gd name="connsiteY6-410" fmla="*/ 1195927 h 1195927"/>
              <a:gd name="connsiteX7-411" fmla="*/ 1126155 w 5223810"/>
              <a:gd name="connsiteY7-412" fmla="*/ 430228 h 1195927"/>
              <a:gd name="connsiteX8-413" fmla="*/ 2322015 w 5223810"/>
              <a:gd name="connsiteY8-414" fmla="*/ 65 h 1195927"/>
              <a:gd name="connsiteX0-415" fmla="*/ 2322015 w 5223810"/>
              <a:gd name="connsiteY0-416" fmla="*/ 65 h 1195927"/>
              <a:gd name="connsiteX1-417" fmla="*/ 4427867 w 5223810"/>
              <a:gd name="connsiteY1-418" fmla="*/ 0 h 1195927"/>
              <a:gd name="connsiteX2-419" fmla="*/ 5223810 w 5223810"/>
              <a:gd name="connsiteY2-420" fmla="*/ 592399 h 1195927"/>
              <a:gd name="connsiteX3-421" fmla="*/ 5223810 w 5223810"/>
              <a:gd name="connsiteY3-422" fmla="*/ 1185135 h 1195927"/>
              <a:gd name="connsiteX4-423" fmla="*/ 5223810 w 5223810"/>
              <a:gd name="connsiteY4-424" fmla="*/ 1195927 h 1195927"/>
              <a:gd name="connsiteX5-425" fmla="*/ 2715420 w 5223810"/>
              <a:gd name="connsiteY5-426" fmla="*/ 1195927 h 1195927"/>
              <a:gd name="connsiteX6-427" fmla="*/ 0 w 5223810"/>
              <a:gd name="connsiteY6-428" fmla="*/ 1195927 h 1195927"/>
              <a:gd name="connsiteX7-429" fmla="*/ 1126155 w 5223810"/>
              <a:gd name="connsiteY7-430" fmla="*/ 430228 h 1195927"/>
              <a:gd name="connsiteX8-431" fmla="*/ 2322015 w 5223810"/>
              <a:gd name="connsiteY8-432" fmla="*/ 65 h 1195927"/>
              <a:gd name="connsiteX0-433" fmla="*/ 2322015 w 5223810"/>
              <a:gd name="connsiteY0-434" fmla="*/ 1333 h 1197195"/>
              <a:gd name="connsiteX1-435" fmla="*/ 4427867 w 5223810"/>
              <a:gd name="connsiteY1-436" fmla="*/ 1268 h 1197195"/>
              <a:gd name="connsiteX2-437" fmla="*/ 5223810 w 5223810"/>
              <a:gd name="connsiteY2-438" fmla="*/ 291512 h 1197195"/>
              <a:gd name="connsiteX3-439" fmla="*/ 5223810 w 5223810"/>
              <a:gd name="connsiteY3-440" fmla="*/ 1186403 h 1197195"/>
              <a:gd name="connsiteX4-441" fmla="*/ 5223810 w 5223810"/>
              <a:gd name="connsiteY4-442" fmla="*/ 1197195 h 1197195"/>
              <a:gd name="connsiteX5-443" fmla="*/ 2715420 w 5223810"/>
              <a:gd name="connsiteY5-444" fmla="*/ 1197195 h 1197195"/>
              <a:gd name="connsiteX6-445" fmla="*/ 0 w 5223810"/>
              <a:gd name="connsiteY6-446" fmla="*/ 1197195 h 1197195"/>
              <a:gd name="connsiteX7-447" fmla="*/ 1126155 w 5223810"/>
              <a:gd name="connsiteY7-448" fmla="*/ 431496 h 1197195"/>
              <a:gd name="connsiteX8-449" fmla="*/ 2322015 w 5223810"/>
              <a:gd name="connsiteY8-450" fmla="*/ 1333 h 1197195"/>
              <a:gd name="connsiteX0-451" fmla="*/ 2322015 w 5223810"/>
              <a:gd name="connsiteY0-452" fmla="*/ 1333 h 1197195"/>
              <a:gd name="connsiteX1-453" fmla="*/ 4427867 w 5223810"/>
              <a:gd name="connsiteY1-454" fmla="*/ 1268 h 1197195"/>
              <a:gd name="connsiteX2-455" fmla="*/ 5223810 w 5223810"/>
              <a:gd name="connsiteY2-456" fmla="*/ 291512 h 1197195"/>
              <a:gd name="connsiteX3-457" fmla="*/ 5223810 w 5223810"/>
              <a:gd name="connsiteY3-458" fmla="*/ 1186403 h 1197195"/>
              <a:gd name="connsiteX4-459" fmla="*/ 5223810 w 5223810"/>
              <a:gd name="connsiteY4-460" fmla="*/ 1197195 h 1197195"/>
              <a:gd name="connsiteX5-461" fmla="*/ 2715420 w 5223810"/>
              <a:gd name="connsiteY5-462" fmla="*/ 1197195 h 1197195"/>
              <a:gd name="connsiteX6-463" fmla="*/ 0 w 5223810"/>
              <a:gd name="connsiteY6-464" fmla="*/ 1197195 h 1197195"/>
              <a:gd name="connsiteX7-465" fmla="*/ 985448 w 5223810"/>
              <a:gd name="connsiteY7-466" fmla="*/ 485452 h 1197195"/>
              <a:gd name="connsiteX8-467" fmla="*/ 2322015 w 5223810"/>
              <a:gd name="connsiteY8-468" fmla="*/ 1333 h 1197195"/>
              <a:gd name="connsiteX0-469" fmla="*/ 2322015 w 5223810"/>
              <a:gd name="connsiteY0-470" fmla="*/ 1333 h 1197195"/>
              <a:gd name="connsiteX1-471" fmla="*/ 4427867 w 5223810"/>
              <a:gd name="connsiteY1-472" fmla="*/ 1268 h 1197195"/>
              <a:gd name="connsiteX2-473" fmla="*/ 5223810 w 5223810"/>
              <a:gd name="connsiteY2-474" fmla="*/ 291512 h 1197195"/>
              <a:gd name="connsiteX3-475" fmla="*/ 5223810 w 5223810"/>
              <a:gd name="connsiteY3-476" fmla="*/ 1186403 h 1197195"/>
              <a:gd name="connsiteX4-477" fmla="*/ 5223810 w 5223810"/>
              <a:gd name="connsiteY4-478" fmla="*/ 1197195 h 1197195"/>
              <a:gd name="connsiteX5-479" fmla="*/ 2715420 w 5223810"/>
              <a:gd name="connsiteY5-480" fmla="*/ 1197195 h 1197195"/>
              <a:gd name="connsiteX6-481" fmla="*/ 0 w 5223810"/>
              <a:gd name="connsiteY6-482" fmla="*/ 1197195 h 1197195"/>
              <a:gd name="connsiteX7-483" fmla="*/ 1090979 w 5223810"/>
              <a:gd name="connsiteY7-484" fmla="*/ 513080 h 1197195"/>
              <a:gd name="connsiteX8-485" fmla="*/ 2322015 w 5223810"/>
              <a:gd name="connsiteY8-486" fmla="*/ 1333 h 1197195"/>
              <a:gd name="connsiteX0-487" fmla="*/ 2392369 w 5223810"/>
              <a:gd name="connsiteY0-488" fmla="*/ 1333 h 1197195"/>
              <a:gd name="connsiteX1-489" fmla="*/ 4427867 w 5223810"/>
              <a:gd name="connsiteY1-490" fmla="*/ 1268 h 1197195"/>
              <a:gd name="connsiteX2-491" fmla="*/ 5223810 w 5223810"/>
              <a:gd name="connsiteY2-492" fmla="*/ 291512 h 1197195"/>
              <a:gd name="connsiteX3-493" fmla="*/ 5223810 w 5223810"/>
              <a:gd name="connsiteY3-494" fmla="*/ 1186403 h 1197195"/>
              <a:gd name="connsiteX4-495" fmla="*/ 5223810 w 5223810"/>
              <a:gd name="connsiteY4-496" fmla="*/ 1197195 h 1197195"/>
              <a:gd name="connsiteX5-497" fmla="*/ 2715420 w 5223810"/>
              <a:gd name="connsiteY5-498" fmla="*/ 1197195 h 1197195"/>
              <a:gd name="connsiteX6-499" fmla="*/ 0 w 5223810"/>
              <a:gd name="connsiteY6-500" fmla="*/ 1197195 h 1197195"/>
              <a:gd name="connsiteX7-501" fmla="*/ 1090979 w 5223810"/>
              <a:gd name="connsiteY7-502" fmla="*/ 513080 h 1197195"/>
              <a:gd name="connsiteX8-503" fmla="*/ 2392369 w 5223810"/>
              <a:gd name="connsiteY8-504" fmla="*/ 1333 h 11971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5223810" h="1197195">
                <a:moveTo>
                  <a:pt x="2392369" y="1333"/>
                </a:moveTo>
                <a:lnTo>
                  <a:pt x="4427867" y="1268"/>
                </a:lnTo>
                <a:cubicBezTo>
                  <a:pt x="4755226" y="1268"/>
                  <a:pt x="5223810" y="-35847"/>
                  <a:pt x="5223810" y="291512"/>
                </a:cubicBezTo>
                <a:lnTo>
                  <a:pt x="5223810" y="1186403"/>
                </a:lnTo>
                <a:lnTo>
                  <a:pt x="5223810" y="1197195"/>
                </a:lnTo>
                <a:lnTo>
                  <a:pt x="2715420" y="1197195"/>
                </a:lnTo>
                <a:lnTo>
                  <a:pt x="0" y="1197195"/>
                </a:lnTo>
                <a:lnTo>
                  <a:pt x="1090979" y="513080"/>
                </a:lnTo>
                <a:cubicBezTo>
                  <a:pt x="1759509" y="120974"/>
                  <a:pt x="2065010" y="1333"/>
                  <a:pt x="2392369" y="1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729FBA1-6F05-3827-469A-F0F136EA6FEC}"/>
              </a:ext>
            </a:extLst>
          </p:cNvPr>
          <p:cNvSpPr/>
          <p:nvPr/>
        </p:nvSpPr>
        <p:spPr>
          <a:xfrm>
            <a:off x="445350" y="219668"/>
            <a:ext cx="10568783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th-TH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สถานีตำรวจภูธรบางใหญ่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AEAB427-AE6F-2810-4181-A8862B8FC061}"/>
              </a:ext>
            </a:extLst>
          </p:cNvPr>
          <p:cNvSpPr/>
          <p:nvPr/>
        </p:nvSpPr>
        <p:spPr>
          <a:xfrm>
            <a:off x="1518164" y="479862"/>
            <a:ext cx="8886902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AutoShape 4" descr="Royal vehicle">
            <a:extLst>
              <a:ext uri="{FF2B5EF4-FFF2-40B4-BE49-F238E27FC236}">
                <a16:creationId xmlns:a16="http://schemas.microsoft.com/office/drawing/2014/main" id="{8840ADB1-E74C-A06E-F15D-B0822E5D4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34961" y="267961"/>
            <a:ext cx="3313439" cy="331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67EC7660-9D1C-CD39-BCA4-3EC3AF88DCF4}"/>
              </a:ext>
            </a:extLst>
          </p:cNvPr>
          <p:cNvSpPr/>
          <p:nvPr/>
        </p:nvSpPr>
        <p:spPr>
          <a:xfrm>
            <a:off x="7315200" y="2988575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B85E324F-0988-1485-EC8B-1681E5174E57}"/>
              </a:ext>
            </a:extLst>
          </p:cNvPr>
          <p:cNvSpPr/>
          <p:nvPr/>
        </p:nvSpPr>
        <p:spPr>
          <a:xfrm>
            <a:off x="7315200" y="3315260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B2F45C94-E7EB-CA69-36F1-2E88E9E1B5A2}"/>
              </a:ext>
            </a:extLst>
          </p:cNvPr>
          <p:cNvSpPr/>
          <p:nvPr/>
        </p:nvSpPr>
        <p:spPr>
          <a:xfrm>
            <a:off x="7315200" y="3593182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E43C978A-681E-66A4-AE38-25D2C9A3EB65}"/>
              </a:ext>
            </a:extLst>
          </p:cNvPr>
          <p:cNvSpPr/>
          <p:nvPr/>
        </p:nvSpPr>
        <p:spPr>
          <a:xfrm>
            <a:off x="7315200" y="3902393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73E33A4-BFB3-DCD3-CAE8-D4DDCA1D9D10}"/>
              </a:ext>
            </a:extLst>
          </p:cNvPr>
          <p:cNvSpPr/>
          <p:nvPr/>
        </p:nvSpPr>
        <p:spPr>
          <a:xfrm>
            <a:off x="6827373" y="2019191"/>
            <a:ext cx="5100917" cy="4757867"/>
          </a:xfrm>
          <a:prstGeom prst="roundRect">
            <a:avLst>
              <a:gd name="adj" fmla="val 3202"/>
            </a:avLst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22 พ.ค.2569</a:t>
            </a:r>
          </a:p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พ.ต.ท.สงคราม บัวพันธุ์</a:t>
            </a:r>
          </a:p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สว.(สอบสวน) หน.คดี สภ.บางใหญ่</a:t>
            </a:r>
          </a:p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ได้ให้การช่วยเหลือและอำนวยความสะดวกแก่ประชาชนผู้มารับแจ้งความ ซึ่งเป็นผู้สูงอายุและมีอาการบาดเจ็บบริเวณเท้า ไม่สามารถเดินได้สะดวก โดยได้เข้าช่วยประคองและอำนวยความสะดวกพาขึ้นรถด้วยความเรียบร้อย แสดงถึงความห่วงใย เอาใจใส่ และให้บริการประชาชนด้วยความสุภาพเรียบร้อย ตามนโยบายตำรวจเพื่อประชาชน</a:t>
            </a:r>
            <a:endParaRPr lang="th-TH" sz="2800" b="0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9E0A7E-ECD9-AC4C-5709-0A87D50BC07B}"/>
              </a:ext>
            </a:extLst>
          </p:cNvPr>
          <p:cNvGrpSpPr/>
          <p:nvPr/>
        </p:nvGrpSpPr>
        <p:grpSpPr>
          <a:xfrm>
            <a:off x="6827373" y="1135267"/>
            <a:ext cx="5100917" cy="690283"/>
            <a:chOff x="6825508" y="1418689"/>
            <a:chExt cx="5100917" cy="690283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DB086F5-B103-0A0D-23DF-0F3EA58E286E}"/>
                </a:ext>
              </a:extLst>
            </p:cNvPr>
            <p:cNvSpPr/>
            <p:nvPr/>
          </p:nvSpPr>
          <p:spPr>
            <a:xfrm>
              <a:off x="6825508" y="1418689"/>
              <a:ext cx="5100917" cy="690283"/>
            </a:xfrm>
            <a:prstGeom prst="roundRect">
              <a:avLst/>
            </a:prstGeom>
            <a:solidFill>
              <a:srgbClr val="80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th-TH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ผลการปฎิบัติงานสอบสวน เดือน พฤภาคม 2569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AF3CB324-977A-E579-A5E1-DAD13B2FDE85}"/>
                </a:ext>
              </a:extLst>
            </p:cNvPr>
            <p:cNvSpPr/>
            <p:nvPr/>
          </p:nvSpPr>
          <p:spPr>
            <a:xfrm>
              <a:off x="7174276" y="1690167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54551E09-E6F5-4203-66A8-912593A611ED}"/>
                </a:ext>
              </a:extLst>
            </p:cNvPr>
            <p:cNvSpPr/>
            <p:nvPr/>
          </p:nvSpPr>
          <p:spPr>
            <a:xfrm>
              <a:off x="7040345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513785E0-2FCD-0A79-9031-6E87C98F3FC9}"/>
                </a:ext>
              </a:extLst>
            </p:cNvPr>
            <p:cNvSpPr/>
            <p:nvPr/>
          </p:nvSpPr>
          <p:spPr>
            <a:xfrm rot="10800000">
              <a:off x="11529399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7" name="Arrow: Chevron 36">
              <a:extLst>
                <a:ext uri="{FF2B5EF4-FFF2-40B4-BE49-F238E27FC236}">
                  <a16:creationId xmlns:a16="http://schemas.microsoft.com/office/drawing/2014/main" id="{69C8E68C-8152-7401-015F-1A918FC27E80}"/>
                </a:ext>
              </a:extLst>
            </p:cNvPr>
            <p:cNvSpPr/>
            <p:nvPr/>
          </p:nvSpPr>
          <p:spPr>
            <a:xfrm rot="10800000">
              <a:off x="11395468" y="1684189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1" name="รูปภาพ 5">
            <a:extLst>
              <a:ext uri="{FF2B5EF4-FFF2-40B4-BE49-F238E27FC236}">
                <a16:creationId xmlns:a16="http://schemas.microsoft.com/office/drawing/2014/main" id="{DC51CF2A-476E-3F48-83F4-CCCEB459B0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3225" y="80942"/>
            <a:ext cx="839683" cy="79783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alpha val="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CF61E34F-4C4C-E8B5-C9CC-1495BF1C6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11" y="1599373"/>
            <a:ext cx="4465531" cy="477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3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8FCA6-FE6C-1D84-8BA0-684B919FA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21">
            <a:extLst>
              <a:ext uri="{FF2B5EF4-FFF2-40B4-BE49-F238E27FC236}">
                <a16:creationId xmlns:a16="http://schemas.microsoft.com/office/drawing/2014/main" id="{26F99691-74F6-EA0B-887B-E95F2D5B9CA6}"/>
              </a:ext>
            </a:extLst>
          </p:cNvPr>
          <p:cNvSpPr/>
          <p:nvPr/>
        </p:nvSpPr>
        <p:spPr>
          <a:xfrm>
            <a:off x="0" y="-31853"/>
            <a:ext cx="12192000" cy="910635"/>
          </a:xfrm>
          <a:prstGeom prst="roundRect">
            <a:avLst/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2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Rectangle: Top Corners Rounded 1">
            <a:extLst>
              <a:ext uri="{FF2B5EF4-FFF2-40B4-BE49-F238E27FC236}">
                <a16:creationId xmlns:a16="http://schemas.microsoft.com/office/drawing/2014/main" id="{50C075B7-B281-2D01-DA96-38D3DC1C10EE}"/>
              </a:ext>
            </a:extLst>
          </p:cNvPr>
          <p:cNvSpPr/>
          <p:nvPr/>
        </p:nvSpPr>
        <p:spPr>
          <a:xfrm flipV="1">
            <a:off x="8996958" y="-1"/>
            <a:ext cx="3195042" cy="910635"/>
          </a:xfrm>
          <a:custGeom>
            <a:avLst/>
            <a:gdLst>
              <a:gd name="connsiteX0" fmla="*/ 592736 w 3247105"/>
              <a:gd name="connsiteY0" fmla="*/ 0 h 1185472"/>
              <a:gd name="connsiteX1" fmla="*/ 2654369 w 3247105"/>
              <a:gd name="connsiteY1" fmla="*/ 0 h 1185472"/>
              <a:gd name="connsiteX2" fmla="*/ 3247105 w 3247105"/>
              <a:gd name="connsiteY2" fmla="*/ 592736 h 1185472"/>
              <a:gd name="connsiteX3" fmla="*/ 3247105 w 3247105"/>
              <a:gd name="connsiteY3" fmla="*/ 1185472 h 1185472"/>
              <a:gd name="connsiteX4" fmla="*/ 3247105 w 3247105"/>
              <a:gd name="connsiteY4" fmla="*/ 1185472 h 1185472"/>
              <a:gd name="connsiteX5" fmla="*/ 0 w 3247105"/>
              <a:gd name="connsiteY5" fmla="*/ 1185472 h 1185472"/>
              <a:gd name="connsiteX6" fmla="*/ 0 w 3247105"/>
              <a:gd name="connsiteY6" fmla="*/ 1185472 h 1185472"/>
              <a:gd name="connsiteX7" fmla="*/ 0 w 3247105"/>
              <a:gd name="connsiteY7" fmla="*/ 592736 h 1185472"/>
              <a:gd name="connsiteX8" fmla="*/ 592736 w 3247105"/>
              <a:gd name="connsiteY8" fmla="*/ 0 h 1185472"/>
              <a:gd name="connsiteX0-1" fmla="*/ 86916 w 3709473"/>
              <a:gd name="connsiteY0-2" fmla="*/ 0 h 1314564"/>
              <a:gd name="connsiteX1-3" fmla="*/ 3116737 w 3709473"/>
              <a:gd name="connsiteY1-4" fmla="*/ 129092 h 1314564"/>
              <a:gd name="connsiteX2-5" fmla="*/ 3709473 w 3709473"/>
              <a:gd name="connsiteY2-6" fmla="*/ 721828 h 1314564"/>
              <a:gd name="connsiteX3-7" fmla="*/ 3709473 w 3709473"/>
              <a:gd name="connsiteY3-8" fmla="*/ 1314564 h 1314564"/>
              <a:gd name="connsiteX4-9" fmla="*/ 3709473 w 3709473"/>
              <a:gd name="connsiteY4-10" fmla="*/ 1314564 h 1314564"/>
              <a:gd name="connsiteX5-11" fmla="*/ 462368 w 3709473"/>
              <a:gd name="connsiteY5-12" fmla="*/ 1314564 h 1314564"/>
              <a:gd name="connsiteX6-13" fmla="*/ 462368 w 3709473"/>
              <a:gd name="connsiteY6-14" fmla="*/ 1314564 h 1314564"/>
              <a:gd name="connsiteX7-15" fmla="*/ 462368 w 3709473"/>
              <a:gd name="connsiteY7-16" fmla="*/ 721828 h 1314564"/>
              <a:gd name="connsiteX8-17" fmla="*/ 86916 w 3709473"/>
              <a:gd name="connsiteY8-18" fmla="*/ 0 h 1314564"/>
              <a:gd name="connsiteX0-19" fmla="*/ 114782 w 3737339"/>
              <a:gd name="connsiteY0-20" fmla="*/ 0 h 1314564"/>
              <a:gd name="connsiteX1-21" fmla="*/ 3144603 w 3737339"/>
              <a:gd name="connsiteY1-22" fmla="*/ 129092 h 1314564"/>
              <a:gd name="connsiteX2-23" fmla="*/ 3737339 w 3737339"/>
              <a:gd name="connsiteY2-24" fmla="*/ 721828 h 1314564"/>
              <a:gd name="connsiteX3-25" fmla="*/ 3737339 w 3737339"/>
              <a:gd name="connsiteY3-26" fmla="*/ 1314564 h 1314564"/>
              <a:gd name="connsiteX4-27" fmla="*/ 3737339 w 3737339"/>
              <a:gd name="connsiteY4-28" fmla="*/ 1314564 h 1314564"/>
              <a:gd name="connsiteX5-29" fmla="*/ 490234 w 3737339"/>
              <a:gd name="connsiteY5-30" fmla="*/ 1314564 h 1314564"/>
              <a:gd name="connsiteX6-31" fmla="*/ 490234 w 3737339"/>
              <a:gd name="connsiteY6-32" fmla="*/ 1314564 h 1314564"/>
              <a:gd name="connsiteX7-33" fmla="*/ 264323 w 3737339"/>
              <a:gd name="connsiteY7-34" fmla="*/ 818647 h 1314564"/>
              <a:gd name="connsiteX8-35" fmla="*/ 114782 w 3737339"/>
              <a:gd name="connsiteY8-36" fmla="*/ 0 h 1314564"/>
              <a:gd name="connsiteX0-37" fmla="*/ 132431 w 3754988"/>
              <a:gd name="connsiteY0-38" fmla="*/ 0 h 1314564"/>
              <a:gd name="connsiteX1-39" fmla="*/ 3162252 w 3754988"/>
              <a:gd name="connsiteY1-40" fmla="*/ 129092 h 1314564"/>
              <a:gd name="connsiteX2-41" fmla="*/ 3754988 w 3754988"/>
              <a:gd name="connsiteY2-42" fmla="*/ 721828 h 1314564"/>
              <a:gd name="connsiteX3-43" fmla="*/ 3754988 w 3754988"/>
              <a:gd name="connsiteY3-44" fmla="*/ 1314564 h 1314564"/>
              <a:gd name="connsiteX4-45" fmla="*/ 3754988 w 3754988"/>
              <a:gd name="connsiteY4-46" fmla="*/ 1314564 h 1314564"/>
              <a:gd name="connsiteX5-47" fmla="*/ 507883 w 3754988"/>
              <a:gd name="connsiteY5-48" fmla="*/ 1314564 h 1314564"/>
              <a:gd name="connsiteX6-49" fmla="*/ 507883 w 3754988"/>
              <a:gd name="connsiteY6-50" fmla="*/ 1314564 h 1314564"/>
              <a:gd name="connsiteX7-51" fmla="*/ 281972 w 3754988"/>
              <a:gd name="connsiteY7-52" fmla="*/ 818647 h 1314564"/>
              <a:gd name="connsiteX8-53" fmla="*/ 132431 w 3754988"/>
              <a:gd name="connsiteY8-54" fmla="*/ 0 h 1314564"/>
              <a:gd name="connsiteX0-55" fmla="*/ 132431 w 3754988"/>
              <a:gd name="connsiteY0-56" fmla="*/ 0 h 1314564"/>
              <a:gd name="connsiteX1-57" fmla="*/ 3162252 w 3754988"/>
              <a:gd name="connsiteY1-58" fmla="*/ 21516 h 1314564"/>
              <a:gd name="connsiteX2-59" fmla="*/ 3754988 w 3754988"/>
              <a:gd name="connsiteY2-60" fmla="*/ 721828 h 1314564"/>
              <a:gd name="connsiteX3-61" fmla="*/ 3754988 w 3754988"/>
              <a:gd name="connsiteY3-62" fmla="*/ 1314564 h 1314564"/>
              <a:gd name="connsiteX4-63" fmla="*/ 3754988 w 3754988"/>
              <a:gd name="connsiteY4-64" fmla="*/ 1314564 h 1314564"/>
              <a:gd name="connsiteX5-65" fmla="*/ 507883 w 3754988"/>
              <a:gd name="connsiteY5-66" fmla="*/ 1314564 h 1314564"/>
              <a:gd name="connsiteX6-67" fmla="*/ 507883 w 3754988"/>
              <a:gd name="connsiteY6-68" fmla="*/ 1314564 h 1314564"/>
              <a:gd name="connsiteX7-69" fmla="*/ 281972 w 3754988"/>
              <a:gd name="connsiteY7-70" fmla="*/ 818647 h 1314564"/>
              <a:gd name="connsiteX8-71" fmla="*/ 132431 w 3754988"/>
              <a:gd name="connsiteY8-72" fmla="*/ 0 h 1314564"/>
              <a:gd name="connsiteX0-73" fmla="*/ 721828 w 4344385"/>
              <a:gd name="connsiteY0-74" fmla="*/ 0 h 1325356"/>
              <a:gd name="connsiteX1-75" fmla="*/ 3751649 w 4344385"/>
              <a:gd name="connsiteY1-76" fmla="*/ 21516 h 1325356"/>
              <a:gd name="connsiteX2-77" fmla="*/ 4344385 w 4344385"/>
              <a:gd name="connsiteY2-78" fmla="*/ 721828 h 1325356"/>
              <a:gd name="connsiteX3-79" fmla="*/ 4344385 w 4344385"/>
              <a:gd name="connsiteY3-80" fmla="*/ 1314564 h 1325356"/>
              <a:gd name="connsiteX4-81" fmla="*/ 4344385 w 4344385"/>
              <a:gd name="connsiteY4-82" fmla="*/ 1314564 h 1325356"/>
              <a:gd name="connsiteX5-83" fmla="*/ 1097280 w 4344385"/>
              <a:gd name="connsiteY5-84" fmla="*/ 1314564 h 1325356"/>
              <a:gd name="connsiteX6-85" fmla="*/ 0 w 4344385"/>
              <a:gd name="connsiteY6-86" fmla="*/ 1325356 h 1325356"/>
              <a:gd name="connsiteX7-87" fmla="*/ 871369 w 4344385"/>
              <a:gd name="connsiteY7-88" fmla="*/ 818647 h 1325356"/>
              <a:gd name="connsiteX8-89" fmla="*/ 721828 w 4344385"/>
              <a:gd name="connsiteY8-90" fmla="*/ 0 h 1325356"/>
              <a:gd name="connsiteX0-91" fmla="*/ 721828 w 4344385"/>
              <a:gd name="connsiteY0-92" fmla="*/ 0 h 1325356"/>
              <a:gd name="connsiteX1-93" fmla="*/ 3751649 w 4344385"/>
              <a:gd name="connsiteY1-94" fmla="*/ 21516 h 1325356"/>
              <a:gd name="connsiteX2-95" fmla="*/ 4344385 w 4344385"/>
              <a:gd name="connsiteY2-96" fmla="*/ 721828 h 1325356"/>
              <a:gd name="connsiteX3-97" fmla="*/ 4344385 w 4344385"/>
              <a:gd name="connsiteY3-98" fmla="*/ 1314564 h 1325356"/>
              <a:gd name="connsiteX4-99" fmla="*/ 4344385 w 4344385"/>
              <a:gd name="connsiteY4-100" fmla="*/ 1314564 h 1325356"/>
              <a:gd name="connsiteX5-101" fmla="*/ 1097280 w 4344385"/>
              <a:gd name="connsiteY5-102" fmla="*/ 1314564 h 1325356"/>
              <a:gd name="connsiteX6-103" fmla="*/ 0 w 4344385"/>
              <a:gd name="connsiteY6-104" fmla="*/ 1325356 h 1325356"/>
              <a:gd name="connsiteX7-105" fmla="*/ 344244 w 4344385"/>
              <a:gd name="connsiteY7-106" fmla="*/ 656778 h 1325356"/>
              <a:gd name="connsiteX8-107" fmla="*/ 721828 w 4344385"/>
              <a:gd name="connsiteY8-108" fmla="*/ 0 h 1325356"/>
              <a:gd name="connsiteX0-109" fmla="*/ 721828 w 4344385"/>
              <a:gd name="connsiteY0-110" fmla="*/ 0 h 1325356"/>
              <a:gd name="connsiteX1-111" fmla="*/ 3751649 w 4344385"/>
              <a:gd name="connsiteY1-112" fmla="*/ 21516 h 1325356"/>
              <a:gd name="connsiteX2-113" fmla="*/ 4344385 w 4344385"/>
              <a:gd name="connsiteY2-114" fmla="*/ 721828 h 1325356"/>
              <a:gd name="connsiteX3-115" fmla="*/ 4344385 w 4344385"/>
              <a:gd name="connsiteY3-116" fmla="*/ 1314564 h 1325356"/>
              <a:gd name="connsiteX4-117" fmla="*/ 4344385 w 4344385"/>
              <a:gd name="connsiteY4-118" fmla="*/ 1314564 h 1325356"/>
              <a:gd name="connsiteX5-119" fmla="*/ 1097280 w 4344385"/>
              <a:gd name="connsiteY5-120" fmla="*/ 1314564 h 1325356"/>
              <a:gd name="connsiteX6-121" fmla="*/ 0 w 4344385"/>
              <a:gd name="connsiteY6-122" fmla="*/ 1325356 h 1325356"/>
              <a:gd name="connsiteX7-123" fmla="*/ 537881 w 4344385"/>
              <a:gd name="connsiteY7-124" fmla="*/ 710734 h 1325356"/>
              <a:gd name="connsiteX8-125" fmla="*/ 721828 w 4344385"/>
              <a:gd name="connsiteY8-126" fmla="*/ 0 h 1325356"/>
              <a:gd name="connsiteX0-127" fmla="*/ 1442590 w 4344385"/>
              <a:gd name="connsiteY0-128" fmla="*/ 107978 h 1303840"/>
              <a:gd name="connsiteX1-129" fmla="*/ 3751649 w 4344385"/>
              <a:gd name="connsiteY1-130" fmla="*/ 0 h 1303840"/>
              <a:gd name="connsiteX2-131" fmla="*/ 4344385 w 4344385"/>
              <a:gd name="connsiteY2-132" fmla="*/ 700312 h 1303840"/>
              <a:gd name="connsiteX3-133" fmla="*/ 4344385 w 4344385"/>
              <a:gd name="connsiteY3-134" fmla="*/ 1293048 h 1303840"/>
              <a:gd name="connsiteX4-135" fmla="*/ 4344385 w 4344385"/>
              <a:gd name="connsiteY4-136" fmla="*/ 1293048 h 1303840"/>
              <a:gd name="connsiteX5-137" fmla="*/ 1097280 w 4344385"/>
              <a:gd name="connsiteY5-138" fmla="*/ 1293048 h 1303840"/>
              <a:gd name="connsiteX6-139" fmla="*/ 0 w 4344385"/>
              <a:gd name="connsiteY6-140" fmla="*/ 1303840 h 1303840"/>
              <a:gd name="connsiteX7-141" fmla="*/ 537881 w 4344385"/>
              <a:gd name="connsiteY7-142" fmla="*/ 689218 h 1303840"/>
              <a:gd name="connsiteX8-143" fmla="*/ 1442590 w 4344385"/>
              <a:gd name="connsiteY8-144" fmla="*/ 107978 h 1303840"/>
              <a:gd name="connsiteX0-145" fmla="*/ 1442590 w 4344385"/>
              <a:gd name="connsiteY0-146" fmla="*/ 0 h 1195862"/>
              <a:gd name="connsiteX1-147" fmla="*/ 3794680 w 4344385"/>
              <a:gd name="connsiteY1-148" fmla="*/ 10725 h 1195862"/>
              <a:gd name="connsiteX2-149" fmla="*/ 4344385 w 4344385"/>
              <a:gd name="connsiteY2-150" fmla="*/ 592334 h 1195862"/>
              <a:gd name="connsiteX3-151" fmla="*/ 4344385 w 4344385"/>
              <a:gd name="connsiteY3-152" fmla="*/ 1185070 h 1195862"/>
              <a:gd name="connsiteX4-153" fmla="*/ 4344385 w 4344385"/>
              <a:gd name="connsiteY4-154" fmla="*/ 1185070 h 1195862"/>
              <a:gd name="connsiteX5-155" fmla="*/ 1097280 w 4344385"/>
              <a:gd name="connsiteY5-156" fmla="*/ 1185070 h 1195862"/>
              <a:gd name="connsiteX6-157" fmla="*/ 0 w 4344385"/>
              <a:gd name="connsiteY6-158" fmla="*/ 1195862 h 1195862"/>
              <a:gd name="connsiteX7-159" fmla="*/ 537881 w 4344385"/>
              <a:gd name="connsiteY7-160" fmla="*/ 581240 h 1195862"/>
              <a:gd name="connsiteX8-161" fmla="*/ 1442590 w 4344385"/>
              <a:gd name="connsiteY8-162" fmla="*/ 0 h 1195862"/>
              <a:gd name="connsiteX0-163" fmla="*/ 1442590 w 4344385"/>
              <a:gd name="connsiteY0-164" fmla="*/ 0 h 1195862"/>
              <a:gd name="connsiteX1-165" fmla="*/ 3794680 w 4344385"/>
              <a:gd name="connsiteY1-166" fmla="*/ 10725 h 1195862"/>
              <a:gd name="connsiteX2-167" fmla="*/ 4344385 w 4344385"/>
              <a:gd name="connsiteY2-168" fmla="*/ 592334 h 1195862"/>
              <a:gd name="connsiteX3-169" fmla="*/ 4344385 w 4344385"/>
              <a:gd name="connsiteY3-170" fmla="*/ 1185070 h 1195862"/>
              <a:gd name="connsiteX4-171" fmla="*/ 4344385 w 4344385"/>
              <a:gd name="connsiteY4-172" fmla="*/ 1185070 h 1195862"/>
              <a:gd name="connsiteX5-173" fmla="*/ 1097280 w 4344385"/>
              <a:gd name="connsiteY5-174" fmla="*/ 1185070 h 1195862"/>
              <a:gd name="connsiteX6-175" fmla="*/ 0 w 4344385"/>
              <a:gd name="connsiteY6-176" fmla="*/ 1195862 h 1195862"/>
              <a:gd name="connsiteX7-177" fmla="*/ 441063 w 4344385"/>
              <a:gd name="connsiteY7-178" fmla="*/ 581240 h 1195862"/>
              <a:gd name="connsiteX8-179" fmla="*/ 1442590 w 4344385"/>
              <a:gd name="connsiteY8-180" fmla="*/ 0 h 1195862"/>
              <a:gd name="connsiteX0-181" fmla="*/ 1442590 w 4344385"/>
              <a:gd name="connsiteY0-182" fmla="*/ 0 h 1195862"/>
              <a:gd name="connsiteX1-183" fmla="*/ 3794680 w 4344385"/>
              <a:gd name="connsiteY1-184" fmla="*/ 10725 h 1195862"/>
              <a:gd name="connsiteX2-185" fmla="*/ 4344385 w 4344385"/>
              <a:gd name="connsiteY2-186" fmla="*/ 592334 h 1195862"/>
              <a:gd name="connsiteX3-187" fmla="*/ 4344385 w 4344385"/>
              <a:gd name="connsiteY3-188" fmla="*/ 1185070 h 1195862"/>
              <a:gd name="connsiteX4-189" fmla="*/ 4344385 w 4344385"/>
              <a:gd name="connsiteY4-190" fmla="*/ 1185070 h 1195862"/>
              <a:gd name="connsiteX5-191" fmla="*/ 1097280 w 4344385"/>
              <a:gd name="connsiteY5-192" fmla="*/ 1185070 h 1195862"/>
              <a:gd name="connsiteX6-193" fmla="*/ 0 w 4344385"/>
              <a:gd name="connsiteY6-194" fmla="*/ 1195862 h 1195862"/>
              <a:gd name="connsiteX7-195" fmla="*/ 441063 w 4344385"/>
              <a:gd name="connsiteY7-196" fmla="*/ 581240 h 1195862"/>
              <a:gd name="connsiteX8-197" fmla="*/ 1442590 w 4344385"/>
              <a:gd name="connsiteY8-198" fmla="*/ 0 h 1195862"/>
              <a:gd name="connsiteX0-199" fmla="*/ 1442590 w 4344385"/>
              <a:gd name="connsiteY0-200" fmla="*/ 0 h 1195862"/>
              <a:gd name="connsiteX1-201" fmla="*/ 3794680 w 4344385"/>
              <a:gd name="connsiteY1-202" fmla="*/ 10725 h 1195862"/>
              <a:gd name="connsiteX2-203" fmla="*/ 4344385 w 4344385"/>
              <a:gd name="connsiteY2-204" fmla="*/ 592334 h 1195862"/>
              <a:gd name="connsiteX3-205" fmla="*/ 4344385 w 4344385"/>
              <a:gd name="connsiteY3-206" fmla="*/ 1185070 h 1195862"/>
              <a:gd name="connsiteX4-207" fmla="*/ 4344385 w 4344385"/>
              <a:gd name="connsiteY4-208" fmla="*/ 1185070 h 1195862"/>
              <a:gd name="connsiteX5-209" fmla="*/ 1097280 w 4344385"/>
              <a:gd name="connsiteY5-210" fmla="*/ 1185070 h 1195862"/>
              <a:gd name="connsiteX6-211" fmla="*/ 0 w 4344385"/>
              <a:gd name="connsiteY6-212" fmla="*/ 1195862 h 1195862"/>
              <a:gd name="connsiteX7-213" fmla="*/ 408790 w 4344385"/>
              <a:gd name="connsiteY7-214" fmla="*/ 581240 h 1195862"/>
              <a:gd name="connsiteX8-215" fmla="*/ 1442590 w 4344385"/>
              <a:gd name="connsiteY8-216" fmla="*/ 0 h 1195862"/>
              <a:gd name="connsiteX0-217" fmla="*/ 1442590 w 4344385"/>
              <a:gd name="connsiteY0-218" fmla="*/ 0 h 1195862"/>
              <a:gd name="connsiteX1-219" fmla="*/ 3794680 w 4344385"/>
              <a:gd name="connsiteY1-220" fmla="*/ 10725 h 1195862"/>
              <a:gd name="connsiteX2-221" fmla="*/ 4344385 w 4344385"/>
              <a:gd name="connsiteY2-222" fmla="*/ 592334 h 1195862"/>
              <a:gd name="connsiteX3-223" fmla="*/ 4344385 w 4344385"/>
              <a:gd name="connsiteY3-224" fmla="*/ 1185070 h 1195862"/>
              <a:gd name="connsiteX4-225" fmla="*/ 4344385 w 4344385"/>
              <a:gd name="connsiteY4-226" fmla="*/ 1185070 h 1195862"/>
              <a:gd name="connsiteX5-227" fmla="*/ 1097280 w 4344385"/>
              <a:gd name="connsiteY5-228" fmla="*/ 1185070 h 1195862"/>
              <a:gd name="connsiteX6-229" fmla="*/ 0 w 4344385"/>
              <a:gd name="connsiteY6-230" fmla="*/ 1195862 h 1195862"/>
              <a:gd name="connsiteX7-231" fmla="*/ 580912 w 4344385"/>
              <a:gd name="connsiteY7-232" fmla="*/ 451745 h 1195862"/>
              <a:gd name="connsiteX8-233" fmla="*/ 1442590 w 4344385"/>
              <a:gd name="connsiteY8-234" fmla="*/ 0 h 1195862"/>
              <a:gd name="connsiteX0-235" fmla="*/ 1442590 w 4344385"/>
              <a:gd name="connsiteY0-236" fmla="*/ 0 h 1195862"/>
              <a:gd name="connsiteX1-237" fmla="*/ 3794680 w 4344385"/>
              <a:gd name="connsiteY1-238" fmla="*/ 10725 h 1195862"/>
              <a:gd name="connsiteX2-239" fmla="*/ 4344385 w 4344385"/>
              <a:gd name="connsiteY2-240" fmla="*/ 592334 h 1195862"/>
              <a:gd name="connsiteX3-241" fmla="*/ 4344385 w 4344385"/>
              <a:gd name="connsiteY3-242" fmla="*/ 1185070 h 1195862"/>
              <a:gd name="connsiteX4-243" fmla="*/ 4344385 w 4344385"/>
              <a:gd name="connsiteY4-244" fmla="*/ 1185070 h 1195862"/>
              <a:gd name="connsiteX5-245" fmla="*/ 1097280 w 4344385"/>
              <a:gd name="connsiteY5-246" fmla="*/ 1185070 h 1195862"/>
              <a:gd name="connsiteX6-247" fmla="*/ 0 w 4344385"/>
              <a:gd name="connsiteY6-248" fmla="*/ 1195862 h 1195862"/>
              <a:gd name="connsiteX7-249" fmla="*/ 580912 w 4344385"/>
              <a:gd name="connsiteY7-250" fmla="*/ 451745 h 1195862"/>
              <a:gd name="connsiteX8-251" fmla="*/ 1442590 w 4344385"/>
              <a:gd name="connsiteY8-252" fmla="*/ 0 h 1195862"/>
              <a:gd name="connsiteX0-253" fmla="*/ 1442590 w 4344385"/>
              <a:gd name="connsiteY0-254" fmla="*/ 0 h 1195862"/>
              <a:gd name="connsiteX1-255" fmla="*/ 3794680 w 4344385"/>
              <a:gd name="connsiteY1-256" fmla="*/ 10725 h 1195862"/>
              <a:gd name="connsiteX2-257" fmla="*/ 4344385 w 4344385"/>
              <a:gd name="connsiteY2-258" fmla="*/ 592334 h 1195862"/>
              <a:gd name="connsiteX3-259" fmla="*/ 4344385 w 4344385"/>
              <a:gd name="connsiteY3-260" fmla="*/ 1185070 h 1195862"/>
              <a:gd name="connsiteX4-261" fmla="*/ 4344385 w 4344385"/>
              <a:gd name="connsiteY4-262" fmla="*/ 1195862 h 1195862"/>
              <a:gd name="connsiteX5-263" fmla="*/ 1097280 w 4344385"/>
              <a:gd name="connsiteY5-264" fmla="*/ 1185070 h 1195862"/>
              <a:gd name="connsiteX6-265" fmla="*/ 0 w 4344385"/>
              <a:gd name="connsiteY6-266" fmla="*/ 1195862 h 1195862"/>
              <a:gd name="connsiteX7-267" fmla="*/ 580912 w 4344385"/>
              <a:gd name="connsiteY7-268" fmla="*/ 451745 h 1195862"/>
              <a:gd name="connsiteX8-269" fmla="*/ 1442590 w 4344385"/>
              <a:gd name="connsiteY8-270" fmla="*/ 0 h 1195862"/>
              <a:gd name="connsiteX0-271" fmla="*/ 1442590 w 4344385"/>
              <a:gd name="connsiteY0-272" fmla="*/ 0 h 1195862"/>
              <a:gd name="connsiteX1-273" fmla="*/ 3794680 w 4344385"/>
              <a:gd name="connsiteY1-274" fmla="*/ 10725 h 1195862"/>
              <a:gd name="connsiteX2-275" fmla="*/ 4344385 w 4344385"/>
              <a:gd name="connsiteY2-276" fmla="*/ 592334 h 1195862"/>
              <a:gd name="connsiteX3-277" fmla="*/ 4344385 w 4344385"/>
              <a:gd name="connsiteY3-278" fmla="*/ 1185070 h 1195862"/>
              <a:gd name="connsiteX4-279" fmla="*/ 4344385 w 4344385"/>
              <a:gd name="connsiteY4-280" fmla="*/ 1195862 h 1195862"/>
              <a:gd name="connsiteX5-281" fmla="*/ 1835995 w 4344385"/>
              <a:gd name="connsiteY5-282" fmla="*/ 1195862 h 1195862"/>
              <a:gd name="connsiteX6-283" fmla="*/ 0 w 4344385"/>
              <a:gd name="connsiteY6-284" fmla="*/ 1195862 h 1195862"/>
              <a:gd name="connsiteX7-285" fmla="*/ 580912 w 4344385"/>
              <a:gd name="connsiteY7-286" fmla="*/ 451745 h 1195862"/>
              <a:gd name="connsiteX8-287" fmla="*/ 1442590 w 4344385"/>
              <a:gd name="connsiteY8-288" fmla="*/ 0 h 1195862"/>
              <a:gd name="connsiteX0-289" fmla="*/ 1442590 w 4344385"/>
              <a:gd name="connsiteY0-290" fmla="*/ 0 h 1195862"/>
              <a:gd name="connsiteX1-291" fmla="*/ 3794680 w 4344385"/>
              <a:gd name="connsiteY1-292" fmla="*/ 10725 h 1195862"/>
              <a:gd name="connsiteX2-293" fmla="*/ 4344385 w 4344385"/>
              <a:gd name="connsiteY2-294" fmla="*/ 592334 h 1195862"/>
              <a:gd name="connsiteX3-295" fmla="*/ 4344385 w 4344385"/>
              <a:gd name="connsiteY3-296" fmla="*/ 1185070 h 1195862"/>
              <a:gd name="connsiteX4-297" fmla="*/ 4344385 w 4344385"/>
              <a:gd name="connsiteY4-298" fmla="*/ 1195862 h 1195862"/>
              <a:gd name="connsiteX5-299" fmla="*/ 1835995 w 4344385"/>
              <a:gd name="connsiteY5-300" fmla="*/ 1195862 h 1195862"/>
              <a:gd name="connsiteX6-301" fmla="*/ 0 w 4344385"/>
              <a:gd name="connsiteY6-302" fmla="*/ 1195862 h 1195862"/>
              <a:gd name="connsiteX7-303" fmla="*/ 756797 w 4344385"/>
              <a:gd name="connsiteY7-304" fmla="*/ 343833 h 1195862"/>
              <a:gd name="connsiteX8-305" fmla="*/ 1442590 w 4344385"/>
              <a:gd name="connsiteY8-306" fmla="*/ 0 h 1195862"/>
              <a:gd name="connsiteX0-307" fmla="*/ 2322015 w 5223810"/>
              <a:gd name="connsiteY0-308" fmla="*/ 0 h 1195862"/>
              <a:gd name="connsiteX1-309" fmla="*/ 4674105 w 5223810"/>
              <a:gd name="connsiteY1-310" fmla="*/ 10725 h 1195862"/>
              <a:gd name="connsiteX2-311" fmla="*/ 5223810 w 5223810"/>
              <a:gd name="connsiteY2-312" fmla="*/ 592334 h 1195862"/>
              <a:gd name="connsiteX3-313" fmla="*/ 5223810 w 5223810"/>
              <a:gd name="connsiteY3-314" fmla="*/ 1185070 h 1195862"/>
              <a:gd name="connsiteX4-315" fmla="*/ 5223810 w 5223810"/>
              <a:gd name="connsiteY4-316" fmla="*/ 1195862 h 1195862"/>
              <a:gd name="connsiteX5-317" fmla="*/ 2715420 w 5223810"/>
              <a:gd name="connsiteY5-318" fmla="*/ 1195862 h 1195862"/>
              <a:gd name="connsiteX6-319" fmla="*/ 0 w 5223810"/>
              <a:gd name="connsiteY6-320" fmla="*/ 1195862 h 1195862"/>
              <a:gd name="connsiteX7-321" fmla="*/ 1636222 w 5223810"/>
              <a:gd name="connsiteY7-322" fmla="*/ 343833 h 1195862"/>
              <a:gd name="connsiteX8-323" fmla="*/ 2322015 w 5223810"/>
              <a:gd name="connsiteY8-324" fmla="*/ 0 h 1195862"/>
              <a:gd name="connsiteX0-325" fmla="*/ 2322015 w 5223810"/>
              <a:gd name="connsiteY0-326" fmla="*/ 4586 h 1200448"/>
              <a:gd name="connsiteX1-327" fmla="*/ 4674105 w 5223810"/>
              <a:gd name="connsiteY1-328" fmla="*/ 15311 h 1200448"/>
              <a:gd name="connsiteX2-329" fmla="*/ 5223810 w 5223810"/>
              <a:gd name="connsiteY2-330" fmla="*/ 596920 h 1200448"/>
              <a:gd name="connsiteX3-331" fmla="*/ 5223810 w 5223810"/>
              <a:gd name="connsiteY3-332" fmla="*/ 1189656 h 1200448"/>
              <a:gd name="connsiteX4-333" fmla="*/ 5223810 w 5223810"/>
              <a:gd name="connsiteY4-334" fmla="*/ 1200448 h 1200448"/>
              <a:gd name="connsiteX5-335" fmla="*/ 2715420 w 5223810"/>
              <a:gd name="connsiteY5-336" fmla="*/ 1200448 h 1200448"/>
              <a:gd name="connsiteX6-337" fmla="*/ 0 w 5223810"/>
              <a:gd name="connsiteY6-338" fmla="*/ 1200448 h 1200448"/>
              <a:gd name="connsiteX7-339" fmla="*/ 1425159 w 5223810"/>
              <a:gd name="connsiteY7-340" fmla="*/ 251298 h 1200448"/>
              <a:gd name="connsiteX8-341" fmla="*/ 2322015 w 5223810"/>
              <a:gd name="connsiteY8-342" fmla="*/ 4586 h 1200448"/>
              <a:gd name="connsiteX0-343" fmla="*/ 2322015 w 5223810"/>
              <a:gd name="connsiteY0-344" fmla="*/ 0 h 1195862"/>
              <a:gd name="connsiteX1-345" fmla="*/ 4674105 w 5223810"/>
              <a:gd name="connsiteY1-346" fmla="*/ 10725 h 1195862"/>
              <a:gd name="connsiteX2-347" fmla="*/ 5223810 w 5223810"/>
              <a:gd name="connsiteY2-348" fmla="*/ 592334 h 1195862"/>
              <a:gd name="connsiteX3-349" fmla="*/ 5223810 w 5223810"/>
              <a:gd name="connsiteY3-350" fmla="*/ 1185070 h 1195862"/>
              <a:gd name="connsiteX4-351" fmla="*/ 5223810 w 5223810"/>
              <a:gd name="connsiteY4-352" fmla="*/ 1195862 h 1195862"/>
              <a:gd name="connsiteX5-353" fmla="*/ 2715420 w 5223810"/>
              <a:gd name="connsiteY5-354" fmla="*/ 1195862 h 1195862"/>
              <a:gd name="connsiteX6-355" fmla="*/ 0 w 5223810"/>
              <a:gd name="connsiteY6-356" fmla="*/ 1195862 h 1195862"/>
              <a:gd name="connsiteX7-357" fmla="*/ 1425159 w 5223810"/>
              <a:gd name="connsiteY7-358" fmla="*/ 246712 h 1195862"/>
              <a:gd name="connsiteX8-359" fmla="*/ 2322015 w 5223810"/>
              <a:gd name="connsiteY8-360" fmla="*/ 0 h 1195862"/>
              <a:gd name="connsiteX0-361" fmla="*/ 2322015 w 5223810"/>
              <a:gd name="connsiteY0-362" fmla="*/ 65 h 1195927"/>
              <a:gd name="connsiteX1-363" fmla="*/ 4427867 w 5223810"/>
              <a:gd name="connsiteY1-364" fmla="*/ 0 h 1195927"/>
              <a:gd name="connsiteX2-365" fmla="*/ 5223810 w 5223810"/>
              <a:gd name="connsiteY2-366" fmla="*/ 592399 h 1195927"/>
              <a:gd name="connsiteX3-367" fmla="*/ 5223810 w 5223810"/>
              <a:gd name="connsiteY3-368" fmla="*/ 1185135 h 1195927"/>
              <a:gd name="connsiteX4-369" fmla="*/ 5223810 w 5223810"/>
              <a:gd name="connsiteY4-370" fmla="*/ 1195927 h 1195927"/>
              <a:gd name="connsiteX5-371" fmla="*/ 2715420 w 5223810"/>
              <a:gd name="connsiteY5-372" fmla="*/ 1195927 h 1195927"/>
              <a:gd name="connsiteX6-373" fmla="*/ 0 w 5223810"/>
              <a:gd name="connsiteY6-374" fmla="*/ 1195927 h 1195927"/>
              <a:gd name="connsiteX7-375" fmla="*/ 1425159 w 5223810"/>
              <a:gd name="connsiteY7-376" fmla="*/ 246777 h 1195927"/>
              <a:gd name="connsiteX8-377" fmla="*/ 2322015 w 5223810"/>
              <a:gd name="connsiteY8-378" fmla="*/ 65 h 1195927"/>
              <a:gd name="connsiteX0-379" fmla="*/ 2322015 w 5223810"/>
              <a:gd name="connsiteY0-380" fmla="*/ 65 h 1195927"/>
              <a:gd name="connsiteX1-381" fmla="*/ 4427867 w 5223810"/>
              <a:gd name="connsiteY1-382" fmla="*/ 0 h 1195927"/>
              <a:gd name="connsiteX2-383" fmla="*/ 5223810 w 5223810"/>
              <a:gd name="connsiteY2-384" fmla="*/ 592399 h 1195927"/>
              <a:gd name="connsiteX3-385" fmla="*/ 5223810 w 5223810"/>
              <a:gd name="connsiteY3-386" fmla="*/ 1185135 h 1195927"/>
              <a:gd name="connsiteX4-387" fmla="*/ 5223810 w 5223810"/>
              <a:gd name="connsiteY4-388" fmla="*/ 1195927 h 1195927"/>
              <a:gd name="connsiteX5-389" fmla="*/ 2715420 w 5223810"/>
              <a:gd name="connsiteY5-390" fmla="*/ 1195927 h 1195927"/>
              <a:gd name="connsiteX6-391" fmla="*/ 0 w 5223810"/>
              <a:gd name="connsiteY6-392" fmla="*/ 1195927 h 1195927"/>
              <a:gd name="connsiteX7-393" fmla="*/ 1020624 w 5223810"/>
              <a:gd name="connsiteY7-394" fmla="*/ 494975 h 1195927"/>
              <a:gd name="connsiteX8-395" fmla="*/ 2322015 w 5223810"/>
              <a:gd name="connsiteY8-396" fmla="*/ 65 h 1195927"/>
              <a:gd name="connsiteX0-397" fmla="*/ 2322015 w 5223810"/>
              <a:gd name="connsiteY0-398" fmla="*/ 65 h 1195927"/>
              <a:gd name="connsiteX1-399" fmla="*/ 4427867 w 5223810"/>
              <a:gd name="connsiteY1-400" fmla="*/ 0 h 1195927"/>
              <a:gd name="connsiteX2-401" fmla="*/ 5223810 w 5223810"/>
              <a:gd name="connsiteY2-402" fmla="*/ 592399 h 1195927"/>
              <a:gd name="connsiteX3-403" fmla="*/ 5223810 w 5223810"/>
              <a:gd name="connsiteY3-404" fmla="*/ 1185135 h 1195927"/>
              <a:gd name="connsiteX4-405" fmla="*/ 5223810 w 5223810"/>
              <a:gd name="connsiteY4-406" fmla="*/ 1195927 h 1195927"/>
              <a:gd name="connsiteX5-407" fmla="*/ 2715420 w 5223810"/>
              <a:gd name="connsiteY5-408" fmla="*/ 1195927 h 1195927"/>
              <a:gd name="connsiteX6-409" fmla="*/ 0 w 5223810"/>
              <a:gd name="connsiteY6-410" fmla="*/ 1195927 h 1195927"/>
              <a:gd name="connsiteX7-411" fmla="*/ 1126155 w 5223810"/>
              <a:gd name="connsiteY7-412" fmla="*/ 430228 h 1195927"/>
              <a:gd name="connsiteX8-413" fmla="*/ 2322015 w 5223810"/>
              <a:gd name="connsiteY8-414" fmla="*/ 65 h 1195927"/>
              <a:gd name="connsiteX0-415" fmla="*/ 2322015 w 5223810"/>
              <a:gd name="connsiteY0-416" fmla="*/ 65 h 1195927"/>
              <a:gd name="connsiteX1-417" fmla="*/ 4427867 w 5223810"/>
              <a:gd name="connsiteY1-418" fmla="*/ 0 h 1195927"/>
              <a:gd name="connsiteX2-419" fmla="*/ 5223810 w 5223810"/>
              <a:gd name="connsiteY2-420" fmla="*/ 592399 h 1195927"/>
              <a:gd name="connsiteX3-421" fmla="*/ 5223810 w 5223810"/>
              <a:gd name="connsiteY3-422" fmla="*/ 1185135 h 1195927"/>
              <a:gd name="connsiteX4-423" fmla="*/ 5223810 w 5223810"/>
              <a:gd name="connsiteY4-424" fmla="*/ 1195927 h 1195927"/>
              <a:gd name="connsiteX5-425" fmla="*/ 2715420 w 5223810"/>
              <a:gd name="connsiteY5-426" fmla="*/ 1195927 h 1195927"/>
              <a:gd name="connsiteX6-427" fmla="*/ 0 w 5223810"/>
              <a:gd name="connsiteY6-428" fmla="*/ 1195927 h 1195927"/>
              <a:gd name="connsiteX7-429" fmla="*/ 1126155 w 5223810"/>
              <a:gd name="connsiteY7-430" fmla="*/ 430228 h 1195927"/>
              <a:gd name="connsiteX8-431" fmla="*/ 2322015 w 5223810"/>
              <a:gd name="connsiteY8-432" fmla="*/ 65 h 1195927"/>
              <a:gd name="connsiteX0-433" fmla="*/ 2322015 w 5223810"/>
              <a:gd name="connsiteY0-434" fmla="*/ 1333 h 1197195"/>
              <a:gd name="connsiteX1-435" fmla="*/ 4427867 w 5223810"/>
              <a:gd name="connsiteY1-436" fmla="*/ 1268 h 1197195"/>
              <a:gd name="connsiteX2-437" fmla="*/ 5223810 w 5223810"/>
              <a:gd name="connsiteY2-438" fmla="*/ 291512 h 1197195"/>
              <a:gd name="connsiteX3-439" fmla="*/ 5223810 w 5223810"/>
              <a:gd name="connsiteY3-440" fmla="*/ 1186403 h 1197195"/>
              <a:gd name="connsiteX4-441" fmla="*/ 5223810 w 5223810"/>
              <a:gd name="connsiteY4-442" fmla="*/ 1197195 h 1197195"/>
              <a:gd name="connsiteX5-443" fmla="*/ 2715420 w 5223810"/>
              <a:gd name="connsiteY5-444" fmla="*/ 1197195 h 1197195"/>
              <a:gd name="connsiteX6-445" fmla="*/ 0 w 5223810"/>
              <a:gd name="connsiteY6-446" fmla="*/ 1197195 h 1197195"/>
              <a:gd name="connsiteX7-447" fmla="*/ 1126155 w 5223810"/>
              <a:gd name="connsiteY7-448" fmla="*/ 431496 h 1197195"/>
              <a:gd name="connsiteX8-449" fmla="*/ 2322015 w 5223810"/>
              <a:gd name="connsiteY8-450" fmla="*/ 1333 h 1197195"/>
              <a:gd name="connsiteX0-451" fmla="*/ 2322015 w 5223810"/>
              <a:gd name="connsiteY0-452" fmla="*/ 1333 h 1197195"/>
              <a:gd name="connsiteX1-453" fmla="*/ 4427867 w 5223810"/>
              <a:gd name="connsiteY1-454" fmla="*/ 1268 h 1197195"/>
              <a:gd name="connsiteX2-455" fmla="*/ 5223810 w 5223810"/>
              <a:gd name="connsiteY2-456" fmla="*/ 291512 h 1197195"/>
              <a:gd name="connsiteX3-457" fmla="*/ 5223810 w 5223810"/>
              <a:gd name="connsiteY3-458" fmla="*/ 1186403 h 1197195"/>
              <a:gd name="connsiteX4-459" fmla="*/ 5223810 w 5223810"/>
              <a:gd name="connsiteY4-460" fmla="*/ 1197195 h 1197195"/>
              <a:gd name="connsiteX5-461" fmla="*/ 2715420 w 5223810"/>
              <a:gd name="connsiteY5-462" fmla="*/ 1197195 h 1197195"/>
              <a:gd name="connsiteX6-463" fmla="*/ 0 w 5223810"/>
              <a:gd name="connsiteY6-464" fmla="*/ 1197195 h 1197195"/>
              <a:gd name="connsiteX7-465" fmla="*/ 985448 w 5223810"/>
              <a:gd name="connsiteY7-466" fmla="*/ 485452 h 1197195"/>
              <a:gd name="connsiteX8-467" fmla="*/ 2322015 w 5223810"/>
              <a:gd name="connsiteY8-468" fmla="*/ 1333 h 1197195"/>
              <a:gd name="connsiteX0-469" fmla="*/ 2322015 w 5223810"/>
              <a:gd name="connsiteY0-470" fmla="*/ 1333 h 1197195"/>
              <a:gd name="connsiteX1-471" fmla="*/ 4427867 w 5223810"/>
              <a:gd name="connsiteY1-472" fmla="*/ 1268 h 1197195"/>
              <a:gd name="connsiteX2-473" fmla="*/ 5223810 w 5223810"/>
              <a:gd name="connsiteY2-474" fmla="*/ 291512 h 1197195"/>
              <a:gd name="connsiteX3-475" fmla="*/ 5223810 w 5223810"/>
              <a:gd name="connsiteY3-476" fmla="*/ 1186403 h 1197195"/>
              <a:gd name="connsiteX4-477" fmla="*/ 5223810 w 5223810"/>
              <a:gd name="connsiteY4-478" fmla="*/ 1197195 h 1197195"/>
              <a:gd name="connsiteX5-479" fmla="*/ 2715420 w 5223810"/>
              <a:gd name="connsiteY5-480" fmla="*/ 1197195 h 1197195"/>
              <a:gd name="connsiteX6-481" fmla="*/ 0 w 5223810"/>
              <a:gd name="connsiteY6-482" fmla="*/ 1197195 h 1197195"/>
              <a:gd name="connsiteX7-483" fmla="*/ 1090979 w 5223810"/>
              <a:gd name="connsiteY7-484" fmla="*/ 513080 h 1197195"/>
              <a:gd name="connsiteX8-485" fmla="*/ 2322015 w 5223810"/>
              <a:gd name="connsiteY8-486" fmla="*/ 1333 h 1197195"/>
              <a:gd name="connsiteX0-487" fmla="*/ 2392369 w 5223810"/>
              <a:gd name="connsiteY0-488" fmla="*/ 1333 h 1197195"/>
              <a:gd name="connsiteX1-489" fmla="*/ 4427867 w 5223810"/>
              <a:gd name="connsiteY1-490" fmla="*/ 1268 h 1197195"/>
              <a:gd name="connsiteX2-491" fmla="*/ 5223810 w 5223810"/>
              <a:gd name="connsiteY2-492" fmla="*/ 291512 h 1197195"/>
              <a:gd name="connsiteX3-493" fmla="*/ 5223810 w 5223810"/>
              <a:gd name="connsiteY3-494" fmla="*/ 1186403 h 1197195"/>
              <a:gd name="connsiteX4-495" fmla="*/ 5223810 w 5223810"/>
              <a:gd name="connsiteY4-496" fmla="*/ 1197195 h 1197195"/>
              <a:gd name="connsiteX5-497" fmla="*/ 2715420 w 5223810"/>
              <a:gd name="connsiteY5-498" fmla="*/ 1197195 h 1197195"/>
              <a:gd name="connsiteX6-499" fmla="*/ 0 w 5223810"/>
              <a:gd name="connsiteY6-500" fmla="*/ 1197195 h 1197195"/>
              <a:gd name="connsiteX7-501" fmla="*/ 1090979 w 5223810"/>
              <a:gd name="connsiteY7-502" fmla="*/ 513080 h 1197195"/>
              <a:gd name="connsiteX8-503" fmla="*/ 2392369 w 5223810"/>
              <a:gd name="connsiteY8-504" fmla="*/ 1333 h 11971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5223810" h="1197195">
                <a:moveTo>
                  <a:pt x="2392369" y="1333"/>
                </a:moveTo>
                <a:lnTo>
                  <a:pt x="4427867" y="1268"/>
                </a:lnTo>
                <a:cubicBezTo>
                  <a:pt x="4755226" y="1268"/>
                  <a:pt x="5223810" y="-35847"/>
                  <a:pt x="5223810" y="291512"/>
                </a:cubicBezTo>
                <a:lnTo>
                  <a:pt x="5223810" y="1186403"/>
                </a:lnTo>
                <a:lnTo>
                  <a:pt x="5223810" y="1197195"/>
                </a:lnTo>
                <a:lnTo>
                  <a:pt x="2715420" y="1197195"/>
                </a:lnTo>
                <a:lnTo>
                  <a:pt x="0" y="1197195"/>
                </a:lnTo>
                <a:lnTo>
                  <a:pt x="1090979" y="513080"/>
                </a:lnTo>
                <a:cubicBezTo>
                  <a:pt x="1759509" y="120974"/>
                  <a:pt x="2065010" y="1333"/>
                  <a:pt x="2392369" y="1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8E72963-D6F6-36EF-9BE9-22815DA1EFED}"/>
              </a:ext>
            </a:extLst>
          </p:cNvPr>
          <p:cNvSpPr/>
          <p:nvPr/>
        </p:nvSpPr>
        <p:spPr>
          <a:xfrm>
            <a:off x="445350" y="219668"/>
            <a:ext cx="10568783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th-TH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สถานีตำรวจภูธรบางใหญ่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B838BC1-54C8-B4F9-A1BB-40CEE37A1DEC}"/>
              </a:ext>
            </a:extLst>
          </p:cNvPr>
          <p:cNvSpPr/>
          <p:nvPr/>
        </p:nvSpPr>
        <p:spPr>
          <a:xfrm>
            <a:off x="1518164" y="479862"/>
            <a:ext cx="8886902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AutoShape 4" descr="Royal vehicle">
            <a:extLst>
              <a:ext uri="{FF2B5EF4-FFF2-40B4-BE49-F238E27FC236}">
                <a16:creationId xmlns:a16="http://schemas.microsoft.com/office/drawing/2014/main" id="{317FA680-783C-CF7E-ACB2-4A3196E0D3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34961" y="267961"/>
            <a:ext cx="3313439" cy="331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43715986-1B8F-835B-4E2D-C200BC622C22}"/>
              </a:ext>
            </a:extLst>
          </p:cNvPr>
          <p:cNvSpPr/>
          <p:nvPr/>
        </p:nvSpPr>
        <p:spPr>
          <a:xfrm>
            <a:off x="7315200" y="2988575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EC5C585E-2F21-5BD2-78F8-742BC82DB238}"/>
              </a:ext>
            </a:extLst>
          </p:cNvPr>
          <p:cNvSpPr/>
          <p:nvPr/>
        </p:nvSpPr>
        <p:spPr>
          <a:xfrm>
            <a:off x="7315200" y="3315260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A009E880-D90A-657A-306D-A8CA29313257}"/>
              </a:ext>
            </a:extLst>
          </p:cNvPr>
          <p:cNvSpPr/>
          <p:nvPr/>
        </p:nvSpPr>
        <p:spPr>
          <a:xfrm>
            <a:off x="7315200" y="3593182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CF93DF95-1B9B-1EB6-ACD0-7EBB5077F3A8}"/>
              </a:ext>
            </a:extLst>
          </p:cNvPr>
          <p:cNvSpPr/>
          <p:nvPr/>
        </p:nvSpPr>
        <p:spPr>
          <a:xfrm>
            <a:off x="7315200" y="3902393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208AD16-5D39-B3F9-2290-E39B4AC897B6}"/>
              </a:ext>
            </a:extLst>
          </p:cNvPr>
          <p:cNvSpPr/>
          <p:nvPr/>
        </p:nvSpPr>
        <p:spPr>
          <a:xfrm>
            <a:off x="6827373" y="2019191"/>
            <a:ext cx="5100917" cy="4757867"/>
          </a:xfrm>
          <a:prstGeom prst="roundRect">
            <a:avLst>
              <a:gd name="adj" fmla="val 3202"/>
            </a:avLst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วันนี้ วันที่ 27 พฤษภาคม  ๒๕๖๙  เวลาประมาณ  14.51 น.</a:t>
            </a:r>
            <a:endParaRPr lang="en-US" sz="15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ผู้ร้องทุกข์ น.ส.ศรีสุดา นิวาสธรรมรัตน์ (3409900929234) อายุ 47 ปี ที่อยู่ 144/88 ม.20 ต.บ้านเป็ด อ.เมืองขอนแก่น จ.ขอนแก่น  มาพร้อมกับ นาย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ธนภัท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อุทุมพันธ์ (สมาชิกนักรบด่านเถื่อน) แจ้งความร้องทุกข์กล่าวโทษ ต่อพนักงานสอบสวน ว่า เมื่อวันที่ 8 พ.ค.2569 เวลาประมาณ 16.20 น. ได้พา เด็กหญิงหลานของ น.ส.ศรีสุดา นิวาสธรรมรัตน์ อายุ ๙ ขวบ ไปที่ร้านตัดผมชื่อ พรูฟ ซาลอน 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Proof salon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เพื่อตัดผมให้หลานฯ หลังจากตัดผมเสร็จ ได้ชำระค่าตัดผม จำนวน ๒๐๐ บาท โดย สแกนคิวอาร์โค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้ท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เพื่อจ่ายค่าตัดผมจากบัญชี  ธนาคารกรุงเทพ ชื่อบัญชี น.ส.ศรีสุดาฯ    ไปยัง  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en-US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Ms.KHAMPHAY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ONE NOME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เป็นเงิน ๒๐๐ บาท ข้าฯเห็นว่าบิลออกมาเป็น ผู้รับเงิน ชื่อภาษาอังกฤษ </a:t>
            </a:r>
            <a:r>
              <a:rPr lang="en-US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Ms.KHAMPHAY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ONE </a:t>
            </a:r>
            <a:r>
              <a:rPr lang="en-GB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OME 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สัญชาติลาว ผู้แจ้งจึงเชื่อว่า </a:t>
            </a:r>
            <a:r>
              <a:rPr lang="en-US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Ms.KHAMPHAY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ONE </a:t>
            </a:r>
            <a:r>
              <a:rPr lang="en-GB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OME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เป็นเจ้าของร้านผู้ประกอบการร้านตัดผมดังกล่าว วันนี้จึงมาร้องทุกข์ดำเนินคดี กับ </a:t>
            </a:r>
            <a:r>
              <a:rPr lang="en-US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Ms.KHAMPHAY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ONE </a:t>
            </a:r>
            <a:r>
              <a:rPr lang="en-GB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OME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ในความผิดฐาน  เป็นคนต่างด้าวทำงานโดยไม่มีใบอนุญาตทำงาน หรือทำงานนอกเหนือจากที่มีสิทธิจะทำได้ ตามพระราชกำหนด การบริหารจัดการการทำงานของคนต่างด้าว พ.ศ. ๒๕๖๐  มาตรา ๘</a:t>
            </a:r>
            <a:r>
              <a:rPr lang="en-US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๑๐๑ เพื่อให้ได้รับโทษตามกฎหมายจนกว่าคดีถึงที่สุด</a:t>
            </a:r>
          </a:p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ต่อมา เจ้าหน้าที่ตำรวจและผู้ร้องทุกข์กล่าวโทษได้เดินทางไปยังทีเกิดเหตุคดีนี้ในทันที ตรวจสอบทราบว่า นาย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ไพทูรย์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ทรัพย์ชื่น เป็นเจ้าของร้าน และ พบ </a:t>
            </a:r>
            <a:r>
              <a:rPr lang="en-GB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MRS.MEKKY PATHAMMAVONG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หนังสือเดินทางหมายเลข </a:t>
            </a:r>
            <a:r>
              <a:rPr lang="en-GB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P3139833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ได้รับอนุญาตให้อยู่ในราชอาณาจักรไทย ถึงวันที่ 4 มี.ค.2571 อายุ 36 ปี ใบอนุญาตทำงานเลขที่ 0869430010296 ได้รับอนุญาตถึงวันที่ 16 ก.พ.2571 นอนเล่นอยู่ภายในร้าน จึงเชิญตัวมาตรวจสอบ พบว่ามีเอกสารถูกต้อง จึงทำประวัติและไม่ควบคุมตัวแต่อย่างใด และจำได้ทำการสอบสวน ดำเนินคดีกับผู้กระทำความผิดตามกฎหมายต่อไป</a:t>
            </a:r>
            <a:endParaRPr lang="en-US" sz="15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400" b="0" i="0" dirty="0">
              <a:solidFill>
                <a:schemeClr val="bg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AC3A12F-BE3B-2D93-BEC0-4A264D59DEC2}"/>
              </a:ext>
            </a:extLst>
          </p:cNvPr>
          <p:cNvGrpSpPr/>
          <p:nvPr/>
        </p:nvGrpSpPr>
        <p:grpSpPr>
          <a:xfrm>
            <a:off x="6827373" y="1135267"/>
            <a:ext cx="5100917" cy="690283"/>
            <a:chOff x="6825508" y="1418689"/>
            <a:chExt cx="5100917" cy="690283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D6D0B9E-1AD0-616E-8585-5D7A0C2750A0}"/>
                </a:ext>
              </a:extLst>
            </p:cNvPr>
            <p:cNvSpPr/>
            <p:nvPr/>
          </p:nvSpPr>
          <p:spPr>
            <a:xfrm>
              <a:off x="6825508" y="1418689"/>
              <a:ext cx="5100917" cy="690283"/>
            </a:xfrm>
            <a:prstGeom prst="roundRect">
              <a:avLst/>
            </a:prstGeom>
            <a:solidFill>
              <a:srgbClr val="80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th-TH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ผลการปฎิบัติงานสอบสวน เดือน พฤภาคม 2569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D5DF3324-01AA-2DE6-9DD8-C6341D5B082E}"/>
                </a:ext>
              </a:extLst>
            </p:cNvPr>
            <p:cNvSpPr/>
            <p:nvPr/>
          </p:nvSpPr>
          <p:spPr>
            <a:xfrm>
              <a:off x="7174276" y="1690167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3914D2CA-FBA9-F67A-3104-FD7088CADAF4}"/>
                </a:ext>
              </a:extLst>
            </p:cNvPr>
            <p:cNvSpPr/>
            <p:nvPr/>
          </p:nvSpPr>
          <p:spPr>
            <a:xfrm>
              <a:off x="7040345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0A93F8FB-A2BD-F02B-4086-BCF9E6332133}"/>
                </a:ext>
              </a:extLst>
            </p:cNvPr>
            <p:cNvSpPr/>
            <p:nvPr/>
          </p:nvSpPr>
          <p:spPr>
            <a:xfrm rot="10800000">
              <a:off x="11529399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7" name="Arrow: Chevron 36">
              <a:extLst>
                <a:ext uri="{FF2B5EF4-FFF2-40B4-BE49-F238E27FC236}">
                  <a16:creationId xmlns:a16="http://schemas.microsoft.com/office/drawing/2014/main" id="{A3F00536-A7D0-0937-06D6-1A4C200651DF}"/>
                </a:ext>
              </a:extLst>
            </p:cNvPr>
            <p:cNvSpPr/>
            <p:nvPr/>
          </p:nvSpPr>
          <p:spPr>
            <a:xfrm rot="10800000">
              <a:off x="11395468" y="1684189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1" name="รูปภาพ 5">
            <a:extLst>
              <a:ext uri="{FF2B5EF4-FFF2-40B4-BE49-F238E27FC236}">
                <a16:creationId xmlns:a16="http://schemas.microsoft.com/office/drawing/2014/main" id="{B2141259-07F9-27D9-2582-880498C94C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3225" y="80942"/>
            <a:ext cx="839683" cy="79783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alpha val="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2807FC3-BEA4-75B0-31A0-6C814B27B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96" y="1169465"/>
            <a:ext cx="3511511" cy="523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09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453</Words>
  <Application>Microsoft Office PowerPoint</Application>
  <PresentationFormat>แบบจอกว้าง</PresentationFormat>
  <Paragraphs>13</Paragraphs>
  <Slides>2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9" baseType="lpstr">
      <vt:lpstr>Angsana New</vt:lpstr>
      <vt:lpstr>Arial</vt:lpstr>
      <vt:lpstr>Calibri</vt:lpstr>
      <vt:lpstr>Calibri Light</vt:lpstr>
      <vt:lpstr>TH SarabunIT๙</vt:lpstr>
      <vt:lpstr>TH SarabunPSK</vt:lpstr>
      <vt:lpstr>Office Theme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การประชุมการประชุม ครั้งที่ ๓ /๒๕๖๔ กต.ตร. จังหวัดนนทบุรี (ภาคประชาชน)  กต.ตร.สถานีตำรวจ  และที่ปรึกษา ณ ห้องประชุมนนทมุนินท์ ภ.จว.นนทบุรี  ตำรวจภูธรจังหวัดนนทบุรี</dc:title>
  <dc:creator>Ohm Anuphap</dc:creator>
  <cp:lastModifiedBy>Nonthaburi Police08</cp:lastModifiedBy>
  <cp:revision>250</cp:revision>
  <cp:lastPrinted>2025-01-06T08:01:00Z</cp:lastPrinted>
  <dcterms:created xsi:type="dcterms:W3CDTF">2021-09-15T03:32:00Z</dcterms:created>
  <dcterms:modified xsi:type="dcterms:W3CDTF">2026-06-26T03:03:01Z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6858FD6D99BC4323B28DFB9D8C0B7A8C_13</vt:lpwstr>
  </property>
  <property fmtid="{D5CDD505-2E9C-101B-9397-08002B2CF9AE}" pid="3" name="KSOProductBuildVer">
    <vt:lpwstr>1033-12.1.0.25242</vt:lpwstr>
  </property>
</Properties>
</file>