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4679" r:id="rId2"/>
    <p:sldId id="1467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m Anuphap" initials="O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E0000"/>
    <a:srgbClr val="BDD9F1"/>
    <a:srgbClr val="D672EA"/>
    <a:srgbClr val="941AAC"/>
    <a:srgbClr val="233E6F"/>
    <a:srgbClr val="FF003C"/>
    <a:srgbClr val="303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9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D4C091-7643-4440-940D-90D28C475DA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1FC7C-CA4B-4E07-A489-AECB68F38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62E4F-C4C8-087F-1C45-27F334FE4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FEEC77-A02B-8740-98CC-2F3435EEC1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8B596-C03D-5CB9-5BEB-87BBCB3F1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4A923-7678-393B-5BD6-74DE38495B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523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B1562-0B90-E17F-5BBC-6B619A4A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DC2E55-02E3-3A27-F9D6-F26F8E47E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4238" cy="33559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796264-2D37-FBF5-7D74-8E9A74EAD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759D-C631-8DFC-EF66-9057EFFBC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ECD2E7-CC7E-4EC4-88EA-56835C0A73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4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77809-68E9-4C1E-87C3-5A9EDB4A0573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4182-84CC-4534-A6E6-E06541E221C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413C1-27BE-4A95-18A4-D55FBC2D1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21">
            <a:extLst>
              <a:ext uri="{FF2B5EF4-FFF2-40B4-BE49-F238E27FC236}">
                <a16:creationId xmlns:a16="http://schemas.microsoft.com/office/drawing/2014/main" id="{B4D2ECF9-FAD8-D159-D06C-696E534F7BCD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Rectangle: Top Corners Rounded 1">
            <a:extLst>
              <a:ext uri="{FF2B5EF4-FFF2-40B4-BE49-F238E27FC236}">
                <a16:creationId xmlns:a16="http://schemas.microsoft.com/office/drawing/2014/main" id="{69021C1D-BD90-F6F7-D981-A0E885AB4D70}"/>
              </a:ext>
            </a:extLst>
          </p:cNvPr>
          <p:cNvSpPr/>
          <p:nvPr/>
        </p:nvSpPr>
        <p:spPr>
          <a:xfrm flipV="1">
            <a:off x="8996958" y="-1"/>
            <a:ext cx="3195042" cy="910635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EA1F7C3-B417-AB52-754F-DDCF89E4C0C2}"/>
              </a:ext>
            </a:extLst>
          </p:cNvPr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24A0D09-DDB3-DBC1-6186-72378650BB66}"/>
              </a:ext>
            </a:extLst>
          </p:cNvPr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>
            <a:extLst>
              <a:ext uri="{FF2B5EF4-FFF2-40B4-BE49-F238E27FC236}">
                <a16:creationId xmlns:a16="http://schemas.microsoft.com/office/drawing/2014/main" id="{616F1F82-5C6A-8AF2-4762-40C325CA82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0BD38E21-508E-73EB-C70F-639E2DA52B77}"/>
              </a:ext>
            </a:extLst>
          </p:cNvPr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639DD247-7361-3291-E5F8-6D2443BB0F95}"/>
              </a:ext>
            </a:extLst>
          </p:cNvPr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D30E308B-7CB2-4401-0085-07477EE6555B}"/>
              </a:ext>
            </a:extLst>
          </p:cNvPr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FFD996E1-7A5E-550D-7C7F-82250AA6F45F}"/>
              </a:ext>
            </a:extLst>
          </p:cNvPr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229F68B-9F54-408E-0C1D-61885C254727}"/>
              </a:ext>
            </a:extLst>
          </p:cNvPr>
          <p:cNvSpPr/>
          <p:nvPr/>
        </p:nvSpPr>
        <p:spPr>
          <a:xfrm>
            <a:off x="6835337" y="2050183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dirty="0"/>
              <a:t>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วันนี้(25 เม.ย.69) เวลาประมาณ 09.00 น.   พ.ต.ท.วุฒิ พระเดชวงษ์   รอง ผกก.(สอบสวน)ฯ ได้สอบถามชาวบ้านที่มานั่งรอหน้า สภ.ฯ   พบว่าชื่อ นายบุญชุก  เรียนพิษ อายุ 69 ปี  โทร.061-803-4095  อยู่ 39 หมู่ 16 ต.หนองโก อ.กระนวน จ.ขอนก่น  ทราบว่า จะไปโรงพยาบาลเนื่องจากป่วยโรคไตกำเริบ แต่ไม่มีรถไป  หากรอรถกู้ภัยเกรงจะช้า จึงได้รีบให้ ส.ต.ท.จิระพงศ์  สังรี  พาไปส่งที่โรง</a:t>
            </a:r>
            <a:r>
              <a:rPr lang="th-TH" sz="24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พย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บาลบางใหญ่ เพื่อรักษาตัวต่อไป</a:t>
            </a:r>
            <a:endParaRPr lang="th-TH" sz="2400" b="0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1281D6F-2618-CF36-588D-2FC6511DEA1A}"/>
              </a:ext>
            </a:extLst>
          </p:cNvPr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3A08D94-1D51-740E-7110-513620B53CFF}"/>
                </a:ext>
              </a:extLst>
            </p:cNvPr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เมษายน 2569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92943A8F-1DEE-A587-1D60-42603AD72056}"/>
                </a:ext>
              </a:extLst>
            </p:cNvPr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0AF3C14E-D85A-342C-36F6-B1FF5C3F7099}"/>
                </a:ext>
              </a:extLst>
            </p:cNvPr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325DEA2E-2BE2-125D-AF73-5720C56573CC}"/>
                </a:ext>
              </a:extLst>
            </p:cNvPr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F3664FA8-8F95-9CF2-4EEB-31D09B31E08A}"/>
                </a:ext>
              </a:extLst>
            </p:cNvPr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>
            <a:extLst>
              <a:ext uri="{FF2B5EF4-FFF2-40B4-BE49-F238E27FC236}">
                <a16:creationId xmlns:a16="http://schemas.microsoft.com/office/drawing/2014/main" id="{B99BB39D-CD01-66C0-A252-1FA1992187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212C12C1-13A7-EAA4-E83B-6F037A632D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3" y="1789646"/>
            <a:ext cx="4760571" cy="450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6990A-4305-FF7F-C09A-917B45D5C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1">
            <a:extLst>
              <a:ext uri="{FF2B5EF4-FFF2-40B4-BE49-F238E27FC236}">
                <a16:creationId xmlns:a16="http://schemas.microsoft.com/office/drawing/2014/main" id="{5F9BE8CE-1F3B-E991-8B8B-A529F95E7927}"/>
              </a:ext>
            </a:extLst>
          </p:cNvPr>
          <p:cNvSpPr/>
          <p:nvPr/>
        </p:nvSpPr>
        <p:spPr>
          <a:xfrm>
            <a:off x="0" y="-31853"/>
            <a:ext cx="12192000" cy="910635"/>
          </a:xfrm>
          <a:prstGeom prst="roundRect">
            <a:avLst/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24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8" name="Rectangle: Top Corners Rounded 1">
            <a:extLst>
              <a:ext uri="{FF2B5EF4-FFF2-40B4-BE49-F238E27FC236}">
                <a16:creationId xmlns:a16="http://schemas.microsoft.com/office/drawing/2014/main" id="{5CE6F08F-B5D3-9107-8FCC-6BD2C8C08D97}"/>
              </a:ext>
            </a:extLst>
          </p:cNvPr>
          <p:cNvSpPr/>
          <p:nvPr/>
        </p:nvSpPr>
        <p:spPr>
          <a:xfrm flipV="1">
            <a:off x="8996958" y="-1"/>
            <a:ext cx="3195042" cy="910635"/>
          </a:xfrm>
          <a:custGeom>
            <a:avLst/>
            <a:gdLst>
              <a:gd name="connsiteX0" fmla="*/ 592736 w 3247105"/>
              <a:gd name="connsiteY0" fmla="*/ 0 h 1185472"/>
              <a:gd name="connsiteX1" fmla="*/ 2654369 w 3247105"/>
              <a:gd name="connsiteY1" fmla="*/ 0 h 1185472"/>
              <a:gd name="connsiteX2" fmla="*/ 3247105 w 3247105"/>
              <a:gd name="connsiteY2" fmla="*/ 592736 h 1185472"/>
              <a:gd name="connsiteX3" fmla="*/ 3247105 w 3247105"/>
              <a:gd name="connsiteY3" fmla="*/ 1185472 h 1185472"/>
              <a:gd name="connsiteX4" fmla="*/ 3247105 w 3247105"/>
              <a:gd name="connsiteY4" fmla="*/ 1185472 h 1185472"/>
              <a:gd name="connsiteX5" fmla="*/ 0 w 3247105"/>
              <a:gd name="connsiteY5" fmla="*/ 1185472 h 1185472"/>
              <a:gd name="connsiteX6" fmla="*/ 0 w 3247105"/>
              <a:gd name="connsiteY6" fmla="*/ 1185472 h 1185472"/>
              <a:gd name="connsiteX7" fmla="*/ 0 w 3247105"/>
              <a:gd name="connsiteY7" fmla="*/ 592736 h 1185472"/>
              <a:gd name="connsiteX8" fmla="*/ 592736 w 3247105"/>
              <a:gd name="connsiteY8" fmla="*/ 0 h 1185472"/>
              <a:gd name="connsiteX0-1" fmla="*/ 86916 w 3709473"/>
              <a:gd name="connsiteY0-2" fmla="*/ 0 h 1314564"/>
              <a:gd name="connsiteX1-3" fmla="*/ 3116737 w 3709473"/>
              <a:gd name="connsiteY1-4" fmla="*/ 129092 h 1314564"/>
              <a:gd name="connsiteX2-5" fmla="*/ 3709473 w 3709473"/>
              <a:gd name="connsiteY2-6" fmla="*/ 721828 h 1314564"/>
              <a:gd name="connsiteX3-7" fmla="*/ 3709473 w 3709473"/>
              <a:gd name="connsiteY3-8" fmla="*/ 1314564 h 1314564"/>
              <a:gd name="connsiteX4-9" fmla="*/ 3709473 w 3709473"/>
              <a:gd name="connsiteY4-10" fmla="*/ 1314564 h 1314564"/>
              <a:gd name="connsiteX5-11" fmla="*/ 462368 w 3709473"/>
              <a:gd name="connsiteY5-12" fmla="*/ 1314564 h 1314564"/>
              <a:gd name="connsiteX6-13" fmla="*/ 462368 w 3709473"/>
              <a:gd name="connsiteY6-14" fmla="*/ 1314564 h 1314564"/>
              <a:gd name="connsiteX7-15" fmla="*/ 462368 w 3709473"/>
              <a:gd name="connsiteY7-16" fmla="*/ 721828 h 1314564"/>
              <a:gd name="connsiteX8-17" fmla="*/ 86916 w 3709473"/>
              <a:gd name="connsiteY8-18" fmla="*/ 0 h 1314564"/>
              <a:gd name="connsiteX0-19" fmla="*/ 114782 w 3737339"/>
              <a:gd name="connsiteY0-20" fmla="*/ 0 h 1314564"/>
              <a:gd name="connsiteX1-21" fmla="*/ 3144603 w 3737339"/>
              <a:gd name="connsiteY1-22" fmla="*/ 129092 h 1314564"/>
              <a:gd name="connsiteX2-23" fmla="*/ 3737339 w 3737339"/>
              <a:gd name="connsiteY2-24" fmla="*/ 721828 h 1314564"/>
              <a:gd name="connsiteX3-25" fmla="*/ 3737339 w 3737339"/>
              <a:gd name="connsiteY3-26" fmla="*/ 1314564 h 1314564"/>
              <a:gd name="connsiteX4-27" fmla="*/ 3737339 w 3737339"/>
              <a:gd name="connsiteY4-28" fmla="*/ 1314564 h 1314564"/>
              <a:gd name="connsiteX5-29" fmla="*/ 490234 w 3737339"/>
              <a:gd name="connsiteY5-30" fmla="*/ 1314564 h 1314564"/>
              <a:gd name="connsiteX6-31" fmla="*/ 490234 w 3737339"/>
              <a:gd name="connsiteY6-32" fmla="*/ 1314564 h 1314564"/>
              <a:gd name="connsiteX7-33" fmla="*/ 264323 w 3737339"/>
              <a:gd name="connsiteY7-34" fmla="*/ 818647 h 1314564"/>
              <a:gd name="connsiteX8-35" fmla="*/ 114782 w 3737339"/>
              <a:gd name="connsiteY8-36" fmla="*/ 0 h 1314564"/>
              <a:gd name="connsiteX0-37" fmla="*/ 132431 w 3754988"/>
              <a:gd name="connsiteY0-38" fmla="*/ 0 h 1314564"/>
              <a:gd name="connsiteX1-39" fmla="*/ 3162252 w 3754988"/>
              <a:gd name="connsiteY1-40" fmla="*/ 129092 h 1314564"/>
              <a:gd name="connsiteX2-41" fmla="*/ 3754988 w 3754988"/>
              <a:gd name="connsiteY2-42" fmla="*/ 721828 h 1314564"/>
              <a:gd name="connsiteX3-43" fmla="*/ 3754988 w 3754988"/>
              <a:gd name="connsiteY3-44" fmla="*/ 1314564 h 1314564"/>
              <a:gd name="connsiteX4-45" fmla="*/ 3754988 w 3754988"/>
              <a:gd name="connsiteY4-46" fmla="*/ 1314564 h 1314564"/>
              <a:gd name="connsiteX5-47" fmla="*/ 507883 w 3754988"/>
              <a:gd name="connsiteY5-48" fmla="*/ 1314564 h 1314564"/>
              <a:gd name="connsiteX6-49" fmla="*/ 507883 w 3754988"/>
              <a:gd name="connsiteY6-50" fmla="*/ 1314564 h 1314564"/>
              <a:gd name="connsiteX7-51" fmla="*/ 281972 w 3754988"/>
              <a:gd name="connsiteY7-52" fmla="*/ 818647 h 1314564"/>
              <a:gd name="connsiteX8-53" fmla="*/ 132431 w 3754988"/>
              <a:gd name="connsiteY8-54" fmla="*/ 0 h 1314564"/>
              <a:gd name="connsiteX0-55" fmla="*/ 132431 w 3754988"/>
              <a:gd name="connsiteY0-56" fmla="*/ 0 h 1314564"/>
              <a:gd name="connsiteX1-57" fmla="*/ 3162252 w 3754988"/>
              <a:gd name="connsiteY1-58" fmla="*/ 21516 h 1314564"/>
              <a:gd name="connsiteX2-59" fmla="*/ 3754988 w 3754988"/>
              <a:gd name="connsiteY2-60" fmla="*/ 721828 h 1314564"/>
              <a:gd name="connsiteX3-61" fmla="*/ 3754988 w 3754988"/>
              <a:gd name="connsiteY3-62" fmla="*/ 1314564 h 1314564"/>
              <a:gd name="connsiteX4-63" fmla="*/ 3754988 w 3754988"/>
              <a:gd name="connsiteY4-64" fmla="*/ 1314564 h 1314564"/>
              <a:gd name="connsiteX5-65" fmla="*/ 507883 w 3754988"/>
              <a:gd name="connsiteY5-66" fmla="*/ 1314564 h 1314564"/>
              <a:gd name="connsiteX6-67" fmla="*/ 507883 w 3754988"/>
              <a:gd name="connsiteY6-68" fmla="*/ 1314564 h 1314564"/>
              <a:gd name="connsiteX7-69" fmla="*/ 281972 w 3754988"/>
              <a:gd name="connsiteY7-70" fmla="*/ 818647 h 1314564"/>
              <a:gd name="connsiteX8-71" fmla="*/ 132431 w 3754988"/>
              <a:gd name="connsiteY8-72" fmla="*/ 0 h 1314564"/>
              <a:gd name="connsiteX0-73" fmla="*/ 721828 w 4344385"/>
              <a:gd name="connsiteY0-74" fmla="*/ 0 h 1325356"/>
              <a:gd name="connsiteX1-75" fmla="*/ 3751649 w 4344385"/>
              <a:gd name="connsiteY1-76" fmla="*/ 21516 h 1325356"/>
              <a:gd name="connsiteX2-77" fmla="*/ 4344385 w 4344385"/>
              <a:gd name="connsiteY2-78" fmla="*/ 721828 h 1325356"/>
              <a:gd name="connsiteX3-79" fmla="*/ 4344385 w 4344385"/>
              <a:gd name="connsiteY3-80" fmla="*/ 1314564 h 1325356"/>
              <a:gd name="connsiteX4-81" fmla="*/ 4344385 w 4344385"/>
              <a:gd name="connsiteY4-82" fmla="*/ 1314564 h 1325356"/>
              <a:gd name="connsiteX5-83" fmla="*/ 1097280 w 4344385"/>
              <a:gd name="connsiteY5-84" fmla="*/ 1314564 h 1325356"/>
              <a:gd name="connsiteX6-85" fmla="*/ 0 w 4344385"/>
              <a:gd name="connsiteY6-86" fmla="*/ 1325356 h 1325356"/>
              <a:gd name="connsiteX7-87" fmla="*/ 871369 w 4344385"/>
              <a:gd name="connsiteY7-88" fmla="*/ 818647 h 1325356"/>
              <a:gd name="connsiteX8-89" fmla="*/ 721828 w 4344385"/>
              <a:gd name="connsiteY8-90" fmla="*/ 0 h 1325356"/>
              <a:gd name="connsiteX0-91" fmla="*/ 721828 w 4344385"/>
              <a:gd name="connsiteY0-92" fmla="*/ 0 h 1325356"/>
              <a:gd name="connsiteX1-93" fmla="*/ 3751649 w 4344385"/>
              <a:gd name="connsiteY1-94" fmla="*/ 21516 h 1325356"/>
              <a:gd name="connsiteX2-95" fmla="*/ 4344385 w 4344385"/>
              <a:gd name="connsiteY2-96" fmla="*/ 721828 h 1325356"/>
              <a:gd name="connsiteX3-97" fmla="*/ 4344385 w 4344385"/>
              <a:gd name="connsiteY3-98" fmla="*/ 1314564 h 1325356"/>
              <a:gd name="connsiteX4-99" fmla="*/ 4344385 w 4344385"/>
              <a:gd name="connsiteY4-100" fmla="*/ 1314564 h 1325356"/>
              <a:gd name="connsiteX5-101" fmla="*/ 1097280 w 4344385"/>
              <a:gd name="connsiteY5-102" fmla="*/ 1314564 h 1325356"/>
              <a:gd name="connsiteX6-103" fmla="*/ 0 w 4344385"/>
              <a:gd name="connsiteY6-104" fmla="*/ 1325356 h 1325356"/>
              <a:gd name="connsiteX7-105" fmla="*/ 344244 w 4344385"/>
              <a:gd name="connsiteY7-106" fmla="*/ 656778 h 1325356"/>
              <a:gd name="connsiteX8-107" fmla="*/ 721828 w 4344385"/>
              <a:gd name="connsiteY8-108" fmla="*/ 0 h 1325356"/>
              <a:gd name="connsiteX0-109" fmla="*/ 721828 w 4344385"/>
              <a:gd name="connsiteY0-110" fmla="*/ 0 h 1325356"/>
              <a:gd name="connsiteX1-111" fmla="*/ 3751649 w 4344385"/>
              <a:gd name="connsiteY1-112" fmla="*/ 21516 h 1325356"/>
              <a:gd name="connsiteX2-113" fmla="*/ 4344385 w 4344385"/>
              <a:gd name="connsiteY2-114" fmla="*/ 721828 h 1325356"/>
              <a:gd name="connsiteX3-115" fmla="*/ 4344385 w 4344385"/>
              <a:gd name="connsiteY3-116" fmla="*/ 1314564 h 1325356"/>
              <a:gd name="connsiteX4-117" fmla="*/ 4344385 w 4344385"/>
              <a:gd name="connsiteY4-118" fmla="*/ 1314564 h 1325356"/>
              <a:gd name="connsiteX5-119" fmla="*/ 1097280 w 4344385"/>
              <a:gd name="connsiteY5-120" fmla="*/ 1314564 h 1325356"/>
              <a:gd name="connsiteX6-121" fmla="*/ 0 w 4344385"/>
              <a:gd name="connsiteY6-122" fmla="*/ 1325356 h 1325356"/>
              <a:gd name="connsiteX7-123" fmla="*/ 537881 w 4344385"/>
              <a:gd name="connsiteY7-124" fmla="*/ 710734 h 1325356"/>
              <a:gd name="connsiteX8-125" fmla="*/ 721828 w 4344385"/>
              <a:gd name="connsiteY8-126" fmla="*/ 0 h 1325356"/>
              <a:gd name="connsiteX0-127" fmla="*/ 1442590 w 4344385"/>
              <a:gd name="connsiteY0-128" fmla="*/ 107978 h 1303840"/>
              <a:gd name="connsiteX1-129" fmla="*/ 3751649 w 4344385"/>
              <a:gd name="connsiteY1-130" fmla="*/ 0 h 1303840"/>
              <a:gd name="connsiteX2-131" fmla="*/ 4344385 w 4344385"/>
              <a:gd name="connsiteY2-132" fmla="*/ 700312 h 1303840"/>
              <a:gd name="connsiteX3-133" fmla="*/ 4344385 w 4344385"/>
              <a:gd name="connsiteY3-134" fmla="*/ 1293048 h 1303840"/>
              <a:gd name="connsiteX4-135" fmla="*/ 4344385 w 4344385"/>
              <a:gd name="connsiteY4-136" fmla="*/ 1293048 h 1303840"/>
              <a:gd name="connsiteX5-137" fmla="*/ 1097280 w 4344385"/>
              <a:gd name="connsiteY5-138" fmla="*/ 1293048 h 1303840"/>
              <a:gd name="connsiteX6-139" fmla="*/ 0 w 4344385"/>
              <a:gd name="connsiteY6-140" fmla="*/ 1303840 h 1303840"/>
              <a:gd name="connsiteX7-141" fmla="*/ 537881 w 4344385"/>
              <a:gd name="connsiteY7-142" fmla="*/ 689218 h 1303840"/>
              <a:gd name="connsiteX8-143" fmla="*/ 1442590 w 4344385"/>
              <a:gd name="connsiteY8-144" fmla="*/ 107978 h 1303840"/>
              <a:gd name="connsiteX0-145" fmla="*/ 1442590 w 4344385"/>
              <a:gd name="connsiteY0-146" fmla="*/ 0 h 1195862"/>
              <a:gd name="connsiteX1-147" fmla="*/ 3794680 w 4344385"/>
              <a:gd name="connsiteY1-148" fmla="*/ 10725 h 1195862"/>
              <a:gd name="connsiteX2-149" fmla="*/ 4344385 w 4344385"/>
              <a:gd name="connsiteY2-150" fmla="*/ 592334 h 1195862"/>
              <a:gd name="connsiteX3-151" fmla="*/ 4344385 w 4344385"/>
              <a:gd name="connsiteY3-152" fmla="*/ 1185070 h 1195862"/>
              <a:gd name="connsiteX4-153" fmla="*/ 4344385 w 4344385"/>
              <a:gd name="connsiteY4-154" fmla="*/ 1185070 h 1195862"/>
              <a:gd name="connsiteX5-155" fmla="*/ 1097280 w 4344385"/>
              <a:gd name="connsiteY5-156" fmla="*/ 1185070 h 1195862"/>
              <a:gd name="connsiteX6-157" fmla="*/ 0 w 4344385"/>
              <a:gd name="connsiteY6-158" fmla="*/ 1195862 h 1195862"/>
              <a:gd name="connsiteX7-159" fmla="*/ 537881 w 4344385"/>
              <a:gd name="connsiteY7-160" fmla="*/ 581240 h 1195862"/>
              <a:gd name="connsiteX8-161" fmla="*/ 1442590 w 4344385"/>
              <a:gd name="connsiteY8-162" fmla="*/ 0 h 1195862"/>
              <a:gd name="connsiteX0-163" fmla="*/ 1442590 w 4344385"/>
              <a:gd name="connsiteY0-164" fmla="*/ 0 h 1195862"/>
              <a:gd name="connsiteX1-165" fmla="*/ 3794680 w 4344385"/>
              <a:gd name="connsiteY1-166" fmla="*/ 10725 h 1195862"/>
              <a:gd name="connsiteX2-167" fmla="*/ 4344385 w 4344385"/>
              <a:gd name="connsiteY2-168" fmla="*/ 592334 h 1195862"/>
              <a:gd name="connsiteX3-169" fmla="*/ 4344385 w 4344385"/>
              <a:gd name="connsiteY3-170" fmla="*/ 1185070 h 1195862"/>
              <a:gd name="connsiteX4-171" fmla="*/ 4344385 w 4344385"/>
              <a:gd name="connsiteY4-172" fmla="*/ 1185070 h 1195862"/>
              <a:gd name="connsiteX5-173" fmla="*/ 1097280 w 4344385"/>
              <a:gd name="connsiteY5-174" fmla="*/ 1185070 h 1195862"/>
              <a:gd name="connsiteX6-175" fmla="*/ 0 w 4344385"/>
              <a:gd name="connsiteY6-176" fmla="*/ 1195862 h 1195862"/>
              <a:gd name="connsiteX7-177" fmla="*/ 441063 w 4344385"/>
              <a:gd name="connsiteY7-178" fmla="*/ 581240 h 1195862"/>
              <a:gd name="connsiteX8-179" fmla="*/ 1442590 w 4344385"/>
              <a:gd name="connsiteY8-180" fmla="*/ 0 h 1195862"/>
              <a:gd name="connsiteX0-181" fmla="*/ 1442590 w 4344385"/>
              <a:gd name="connsiteY0-182" fmla="*/ 0 h 1195862"/>
              <a:gd name="connsiteX1-183" fmla="*/ 3794680 w 4344385"/>
              <a:gd name="connsiteY1-184" fmla="*/ 10725 h 1195862"/>
              <a:gd name="connsiteX2-185" fmla="*/ 4344385 w 4344385"/>
              <a:gd name="connsiteY2-186" fmla="*/ 592334 h 1195862"/>
              <a:gd name="connsiteX3-187" fmla="*/ 4344385 w 4344385"/>
              <a:gd name="connsiteY3-188" fmla="*/ 1185070 h 1195862"/>
              <a:gd name="connsiteX4-189" fmla="*/ 4344385 w 4344385"/>
              <a:gd name="connsiteY4-190" fmla="*/ 1185070 h 1195862"/>
              <a:gd name="connsiteX5-191" fmla="*/ 1097280 w 4344385"/>
              <a:gd name="connsiteY5-192" fmla="*/ 1185070 h 1195862"/>
              <a:gd name="connsiteX6-193" fmla="*/ 0 w 4344385"/>
              <a:gd name="connsiteY6-194" fmla="*/ 1195862 h 1195862"/>
              <a:gd name="connsiteX7-195" fmla="*/ 441063 w 4344385"/>
              <a:gd name="connsiteY7-196" fmla="*/ 581240 h 1195862"/>
              <a:gd name="connsiteX8-197" fmla="*/ 1442590 w 4344385"/>
              <a:gd name="connsiteY8-198" fmla="*/ 0 h 1195862"/>
              <a:gd name="connsiteX0-199" fmla="*/ 1442590 w 4344385"/>
              <a:gd name="connsiteY0-200" fmla="*/ 0 h 1195862"/>
              <a:gd name="connsiteX1-201" fmla="*/ 3794680 w 4344385"/>
              <a:gd name="connsiteY1-202" fmla="*/ 10725 h 1195862"/>
              <a:gd name="connsiteX2-203" fmla="*/ 4344385 w 4344385"/>
              <a:gd name="connsiteY2-204" fmla="*/ 592334 h 1195862"/>
              <a:gd name="connsiteX3-205" fmla="*/ 4344385 w 4344385"/>
              <a:gd name="connsiteY3-206" fmla="*/ 1185070 h 1195862"/>
              <a:gd name="connsiteX4-207" fmla="*/ 4344385 w 4344385"/>
              <a:gd name="connsiteY4-208" fmla="*/ 1185070 h 1195862"/>
              <a:gd name="connsiteX5-209" fmla="*/ 1097280 w 4344385"/>
              <a:gd name="connsiteY5-210" fmla="*/ 1185070 h 1195862"/>
              <a:gd name="connsiteX6-211" fmla="*/ 0 w 4344385"/>
              <a:gd name="connsiteY6-212" fmla="*/ 1195862 h 1195862"/>
              <a:gd name="connsiteX7-213" fmla="*/ 408790 w 4344385"/>
              <a:gd name="connsiteY7-214" fmla="*/ 581240 h 1195862"/>
              <a:gd name="connsiteX8-215" fmla="*/ 1442590 w 4344385"/>
              <a:gd name="connsiteY8-216" fmla="*/ 0 h 1195862"/>
              <a:gd name="connsiteX0-217" fmla="*/ 1442590 w 4344385"/>
              <a:gd name="connsiteY0-218" fmla="*/ 0 h 1195862"/>
              <a:gd name="connsiteX1-219" fmla="*/ 3794680 w 4344385"/>
              <a:gd name="connsiteY1-220" fmla="*/ 10725 h 1195862"/>
              <a:gd name="connsiteX2-221" fmla="*/ 4344385 w 4344385"/>
              <a:gd name="connsiteY2-222" fmla="*/ 592334 h 1195862"/>
              <a:gd name="connsiteX3-223" fmla="*/ 4344385 w 4344385"/>
              <a:gd name="connsiteY3-224" fmla="*/ 1185070 h 1195862"/>
              <a:gd name="connsiteX4-225" fmla="*/ 4344385 w 4344385"/>
              <a:gd name="connsiteY4-226" fmla="*/ 1185070 h 1195862"/>
              <a:gd name="connsiteX5-227" fmla="*/ 1097280 w 4344385"/>
              <a:gd name="connsiteY5-228" fmla="*/ 1185070 h 1195862"/>
              <a:gd name="connsiteX6-229" fmla="*/ 0 w 4344385"/>
              <a:gd name="connsiteY6-230" fmla="*/ 1195862 h 1195862"/>
              <a:gd name="connsiteX7-231" fmla="*/ 580912 w 4344385"/>
              <a:gd name="connsiteY7-232" fmla="*/ 451745 h 1195862"/>
              <a:gd name="connsiteX8-233" fmla="*/ 1442590 w 4344385"/>
              <a:gd name="connsiteY8-234" fmla="*/ 0 h 1195862"/>
              <a:gd name="connsiteX0-235" fmla="*/ 1442590 w 4344385"/>
              <a:gd name="connsiteY0-236" fmla="*/ 0 h 1195862"/>
              <a:gd name="connsiteX1-237" fmla="*/ 3794680 w 4344385"/>
              <a:gd name="connsiteY1-238" fmla="*/ 10725 h 1195862"/>
              <a:gd name="connsiteX2-239" fmla="*/ 4344385 w 4344385"/>
              <a:gd name="connsiteY2-240" fmla="*/ 592334 h 1195862"/>
              <a:gd name="connsiteX3-241" fmla="*/ 4344385 w 4344385"/>
              <a:gd name="connsiteY3-242" fmla="*/ 1185070 h 1195862"/>
              <a:gd name="connsiteX4-243" fmla="*/ 4344385 w 4344385"/>
              <a:gd name="connsiteY4-244" fmla="*/ 1185070 h 1195862"/>
              <a:gd name="connsiteX5-245" fmla="*/ 1097280 w 4344385"/>
              <a:gd name="connsiteY5-246" fmla="*/ 1185070 h 1195862"/>
              <a:gd name="connsiteX6-247" fmla="*/ 0 w 4344385"/>
              <a:gd name="connsiteY6-248" fmla="*/ 1195862 h 1195862"/>
              <a:gd name="connsiteX7-249" fmla="*/ 580912 w 4344385"/>
              <a:gd name="connsiteY7-250" fmla="*/ 451745 h 1195862"/>
              <a:gd name="connsiteX8-251" fmla="*/ 1442590 w 4344385"/>
              <a:gd name="connsiteY8-252" fmla="*/ 0 h 1195862"/>
              <a:gd name="connsiteX0-253" fmla="*/ 1442590 w 4344385"/>
              <a:gd name="connsiteY0-254" fmla="*/ 0 h 1195862"/>
              <a:gd name="connsiteX1-255" fmla="*/ 3794680 w 4344385"/>
              <a:gd name="connsiteY1-256" fmla="*/ 10725 h 1195862"/>
              <a:gd name="connsiteX2-257" fmla="*/ 4344385 w 4344385"/>
              <a:gd name="connsiteY2-258" fmla="*/ 592334 h 1195862"/>
              <a:gd name="connsiteX3-259" fmla="*/ 4344385 w 4344385"/>
              <a:gd name="connsiteY3-260" fmla="*/ 1185070 h 1195862"/>
              <a:gd name="connsiteX4-261" fmla="*/ 4344385 w 4344385"/>
              <a:gd name="connsiteY4-262" fmla="*/ 1195862 h 1195862"/>
              <a:gd name="connsiteX5-263" fmla="*/ 1097280 w 4344385"/>
              <a:gd name="connsiteY5-264" fmla="*/ 1185070 h 1195862"/>
              <a:gd name="connsiteX6-265" fmla="*/ 0 w 4344385"/>
              <a:gd name="connsiteY6-266" fmla="*/ 1195862 h 1195862"/>
              <a:gd name="connsiteX7-267" fmla="*/ 580912 w 4344385"/>
              <a:gd name="connsiteY7-268" fmla="*/ 451745 h 1195862"/>
              <a:gd name="connsiteX8-269" fmla="*/ 1442590 w 4344385"/>
              <a:gd name="connsiteY8-270" fmla="*/ 0 h 1195862"/>
              <a:gd name="connsiteX0-271" fmla="*/ 1442590 w 4344385"/>
              <a:gd name="connsiteY0-272" fmla="*/ 0 h 1195862"/>
              <a:gd name="connsiteX1-273" fmla="*/ 3794680 w 4344385"/>
              <a:gd name="connsiteY1-274" fmla="*/ 10725 h 1195862"/>
              <a:gd name="connsiteX2-275" fmla="*/ 4344385 w 4344385"/>
              <a:gd name="connsiteY2-276" fmla="*/ 592334 h 1195862"/>
              <a:gd name="connsiteX3-277" fmla="*/ 4344385 w 4344385"/>
              <a:gd name="connsiteY3-278" fmla="*/ 1185070 h 1195862"/>
              <a:gd name="connsiteX4-279" fmla="*/ 4344385 w 4344385"/>
              <a:gd name="connsiteY4-280" fmla="*/ 1195862 h 1195862"/>
              <a:gd name="connsiteX5-281" fmla="*/ 1835995 w 4344385"/>
              <a:gd name="connsiteY5-282" fmla="*/ 1195862 h 1195862"/>
              <a:gd name="connsiteX6-283" fmla="*/ 0 w 4344385"/>
              <a:gd name="connsiteY6-284" fmla="*/ 1195862 h 1195862"/>
              <a:gd name="connsiteX7-285" fmla="*/ 580912 w 4344385"/>
              <a:gd name="connsiteY7-286" fmla="*/ 451745 h 1195862"/>
              <a:gd name="connsiteX8-287" fmla="*/ 1442590 w 4344385"/>
              <a:gd name="connsiteY8-288" fmla="*/ 0 h 1195862"/>
              <a:gd name="connsiteX0-289" fmla="*/ 1442590 w 4344385"/>
              <a:gd name="connsiteY0-290" fmla="*/ 0 h 1195862"/>
              <a:gd name="connsiteX1-291" fmla="*/ 3794680 w 4344385"/>
              <a:gd name="connsiteY1-292" fmla="*/ 10725 h 1195862"/>
              <a:gd name="connsiteX2-293" fmla="*/ 4344385 w 4344385"/>
              <a:gd name="connsiteY2-294" fmla="*/ 592334 h 1195862"/>
              <a:gd name="connsiteX3-295" fmla="*/ 4344385 w 4344385"/>
              <a:gd name="connsiteY3-296" fmla="*/ 1185070 h 1195862"/>
              <a:gd name="connsiteX4-297" fmla="*/ 4344385 w 4344385"/>
              <a:gd name="connsiteY4-298" fmla="*/ 1195862 h 1195862"/>
              <a:gd name="connsiteX5-299" fmla="*/ 1835995 w 4344385"/>
              <a:gd name="connsiteY5-300" fmla="*/ 1195862 h 1195862"/>
              <a:gd name="connsiteX6-301" fmla="*/ 0 w 4344385"/>
              <a:gd name="connsiteY6-302" fmla="*/ 1195862 h 1195862"/>
              <a:gd name="connsiteX7-303" fmla="*/ 756797 w 4344385"/>
              <a:gd name="connsiteY7-304" fmla="*/ 343833 h 1195862"/>
              <a:gd name="connsiteX8-305" fmla="*/ 1442590 w 4344385"/>
              <a:gd name="connsiteY8-306" fmla="*/ 0 h 1195862"/>
              <a:gd name="connsiteX0-307" fmla="*/ 2322015 w 5223810"/>
              <a:gd name="connsiteY0-308" fmla="*/ 0 h 1195862"/>
              <a:gd name="connsiteX1-309" fmla="*/ 4674105 w 5223810"/>
              <a:gd name="connsiteY1-310" fmla="*/ 10725 h 1195862"/>
              <a:gd name="connsiteX2-311" fmla="*/ 5223810 w 5223810"/>
              <a:gd name="connsiteY2-312" fmla="*/ 592334 h 1195862"/>
              <a:gd name="connsiteX3-313" fmla="*/ 5223810 w 5223810"/>
              <a:gd name="connsiteY3-314" fmla="*/ 1185070 h 1195862"/>
              <a:gd name="connsiteX4-315" fmla="*/ 5223810 w 5223810"/>
              <a:gd name="connsiteY4-316" fmla="*/ 1195862 h 1195862"/>
              <a:gd name="connsiteX5-317" fmla="*/ 2715420 w 5223810"/>
              <a:gd name="connsiteY5-318" fmla="*/ 1195862 h 1195862"/>
              <a:gd name="connsiteX6-319" fmla="*/ 0 w 5223810"/>
              <a:gd name="connsiteY6-320" fmla="*/ 1195862 h 1195862"/>
              <a:gd name="connsiteX7-321" fmla="*/ 1636222 w 5223810"/>
              <a:gd name="connsiteY7-322" fmla="*/ 343833 h 1195862"/>
              <a:gd name="connsiteX8-323" fmla="*/ 2322015 w 5223810"/>
              <a:gd name="connsiteY8-324" fmla="*/ 0 h 1195862"/>
              <a:gd name="connsiteX0-325" fmla="*/ 2322015 w 5223810"/>
              <a:gd name="connsiteY0-326" fmla="*/ 4586 h 1200448"/>
              <a:gd name="connsiteX1-327" fmla="*/ 4674105 w 5223810"/>
              <a:gd name="connsiteY1-328" fmla="*/ 15311 h 1200448"/>
              <a:gd name="connsiteX2-329" fmla="*/ 5223810 w 5223810"/>
              <a:gd name="connsiteY2-330" fmla="*/ 596920 h 1200448"/>
              <a:gd name="connsiteX3-331" fmla="*/ 5223810 w 5223810"/>
              <a:gd name="connsiteY3-332" fmla="*/ 1189656 h 1200448"/>
              <a:gd name="connsiteX4-333" fmla="*/ 5223810 w 5223810"/>
              <a:gd name="connsiteY4-334" fmla="*/ 1200448 h 1200448"/>
              <a:gd name="connsiteX5-335" fmla="*/ 2715420 w 5223810"/>
              <a:gd name="connsiteY5-336" fmla="*/ 1200448 h 1200448"/>
              <a:gd name="connsiteX6-337" fmla="*/ 0 w 5223810"/>
              <a:gd name="connsiteY6-338" fmla="*/ 1200448 h 1200448"/>
              <a:gd name="connsiteX7-339" fmla="*/ 1425159 w 5223810"/>
              <a:gd name="connsiteY7-340" fmla="*/ 251298 h 1200448"/>
              <a:gd name="connsiteX8-341" fmla="*/ 2322015 w 5223810"/>
              <a:gd name="connsiteY8-342" fmla="*/ 4586 h 1200448"/>
              <a:gd name="connsiteX0-343" fmla="*/ 2322015 w 5223810"/>
              <a:gd name="connsiteY0-344" fmla="*/ 0 h 1195862"/>
              <a:gd name="connsiteX1-345" fmla="*/ 4674105 w 5223810"/>
              <a:gd name="connsiteY1-346" fmla="*/ 10725 h 1195862"/>
              <a:gd name="connsiteX2-347" fmla="*/ 5223810 w 5223810"/>
              <a:gd name="connsiteY2-348" fmla="*/ 592334 h 1195862"/>
              <a:gd name="connsiteX3-349" fmla="*/ 5223810 w 5223810"/>
              <a:gd name="connsiteY3-350" fmla="*/ 1185070 h 1195862"/>
              <a:gd name="connsiteX4-351" fmla="*/ 5223810 w 5223810"/>
              <a:gd name="connsiteY4-352" fmla="*/ 1195862 h 1195862"/>
              <a:gd name="connsiteX5-353" fmla="*/ 2715420 w 5223810"/>
              <a:gd name="connsiteY5-354" fmla="*/ 1195862 h 1195862"/>
              <a:gd name="connsiteX6-355" fmla="*/ 0 w 5223810"/>
              <a:gd name="connsiteY6-356" fmla="*/ 1195862 h 1195862"/>
              <a:gd name="connsiteX7-357" fmla="*/ 1425159 w 5223810"/>
              <a:gd name="connsiteY7-358" fmla="*/ 246712 h 1195862"/>
              <a:gd name="connsiteX8-359" fmla="*/ 2322015 w 5223810"/>
              <a:gd name="connsiteY8-360" fmla="*/ 0 h 1195862"/>
              <a:gd name="connsiteX0-361" fmla="*/ 2322015 w 5223810"/>
              <a:gd name="connsiteY0-362" fmla="*/ 65 h 1195927"/>
              <a:gd name="connsiteX1-363" fmla="*/ 4427867 w 5223810"/>
              <a:gd name="connsiteY1-364" fmla="*/ 0 h 1195927"/>
              <a:gd name="connsiteX2-365" fmla="*/ 5223810 w 5223810"/>
              <a:gd name="connsiteY2-366" fmla="*/ 592399 h 1195927"/>
              <a:gd name="connsiteX3-367" fmla="*/ 5223810 w 5223810"/>
              <a:gd name="connsiteY3-368" fmla="*/ 1185135 h 1195927"/>
              <a:gd name="connsiteX4-369" fmla="*/ 5223810 w 5223810"/>
              <a:gd name="connsiteY4-370" fmla="*/ 1195927 h 1195927"/>
              <a:gd name="connsiteX5-371" fmla="*/ 2715420 w 5223810"/>
              <a:gd name="connsiteY5-372" fmla="*/ 1195927 h 1195927"/>
              <a:gd name="connsiteX6-373" fmla="*/ 0 w 5223810"/>
              <a:gd name="connsiteY6-374" fmla="*/ 1195927 h 1195927"/>
              <a:gd name="connsiteX7-375" fmla="*/ 1425159 w 5223810"/>
              <a:gd name="connsiteY7-376" fmla="*/ 246777 h 1195927"/>
              <a:gd name="connsiteX8-377" fmla="*/ 2322015 w 5223810"/>
              <a:gd name="connsiteY8-378" fmla="*/ 65 h 1195927"/>
              <a:gd name="connsiteX0-379" fmla="*/ 2322015 w 5223810"/>
              <a:gd name="connsiteY0-380" fmla="*/ 65 h 1195927"/>
              <a:gd name="connsiteX1-381" fmla="*/ 4427867 w 5223810"/>
              <a:gd name="connsiteY1-382" fmla="*/ 0 h 1195927"/>
              <a:gd name="connsiteX2-383" fmla="*/ 5223810 w 5223810"/>
              <a:gd name="connsiteY2-384" fmla="*/ 592399 h 1195927"/>
              <a:gd name="connsiteX3-385" fmla="*/ 5223810 w 5223810"/>
              <a:gd name="connsiteY3-386" fmla="*/ 1185135 h 1195927"/>
              <a:gd name="connsiteX4-387" fmla="*/ 5223810 w 5223810"/>
              <a:gd name="connsiteY4-388" fmla="*/ 1195927 h 1195927"/>
              <a:gd name="connsiteX5-389" fmla="*/ 2715420 w 5223810"/>
              <a:gd name="connsiteY5-390" fmla="*/ 1195927 h 1195927"/>
              <a:gd name="connsiteX6-391" fmla="*/ 0 w 5223810"/>
              <a:gd name="connsiteY6-392" fmla="*/ 1195927 h 1195927"/>
              <a:gd name="connsiteX7-393" fmla="*/ 1020624 w 5223810"/>
              <a:gd name="connsiteY7-394" fmla="*/ 494975 h 1195927"/>
              <a:gd name="connsiteX8-395" fmla="*/ 2322015 w 5223810"/>
              <a:gd name="connsiteY8-396" fmla="*/ 65 h 1195927"/>
              <a:gd name="connsiteX0-397" fmla="*/ 2322015 w 5223810"/>
              <a:gd name="connsiteY0-398" fmla="*/ 65 h 1195927"/>
              <a:gd name="connsiteX1-399" fmla="*/ 4427867 w 5223810"/>
              <a:gd name="connsiteY1-400" fmla="*/ 0 h 1195927"/>
              <a:gd name="connsiteX2-401" fmla="*/ 5223810 w 5223810"/>
              <a:gd name="connsiteY2-402" fmla="*/ 592399 h 1195927"/>
              <a:gd name="connsiteX3-403" fmla="*/ 5223810 w 5223810"/>
              <a:gd name="connsiteY3-404" fmla="*/ 1185135 h 1195927"/>
              <a:gd name="connsiteX4-405" fmla="*/ 5223810 w 5223810"/>
              <a:gd name="connsiteY4-406" fmla="*/ 1195927 h 1195927"/>
              <a:gd name="connsiteX5-407" fmla="*/ 2715420 w 5223810"/>
              <a:gd name="connsiteY5-408" fmla="*/ 1195927 h 1195927"/>
              <a:gd name="connsiteX6-409" fmla="*/ 0 w 5223810"/>
              <a:gd name="connsiteY6-410" fmla="*/ 1195927 h 1195927"/>
              <a:gd name="connsiteX7-411" fmla="*/ 1126155 w 5223810"/>
              <a:gd name="connsiteY7-412" fmla="*/ 430228 h 1195927"/>
              <a:gd name="connsiteX8-413" fmla="*/ 2322015 w 5223810"/>
              <a:gd name="connsiteY8-414" fmla="*/ 65 h 1195927"/>
              <a:gd name="connsiteX0-415" fmla="*/ 2322015 w 5223810"/>
              <a:gd name="connsiteY0-416" fmla="*/ 65 h 1195927"/>
              <a:gd name="connsiteX1-417" fmla="*/ 4427867 w 5223810"/>
              <a:gd name="connsiteY1-418" fmla="*/ 0 h 1195927"/>
              <a:gd name="connsiteX2-419" fmla="*/ 5223810 w 5223810"/>
              <a:gd name="connsiteY2-420" fmla="*/ 592399 h 1195927"/>
              <a:gd name="connsiteX3-421" fmla="*/ 5223810 w 5223810"/>
              <a:gd name="connsiteY3-422" fmla="*/ 1185135 h 1195927"/>
              <a:gd name="connsiteX4-423" fmla="*/ 5223810 w 5223810"/>
              <a:gd name="connsiteY4-424" fmla="*/ 1195927 h 1195927"/>
              <a:gd name="connsiteX5-425" fmla="*/ 2715420 w 5223810"/>
              <a:gd name="connsiteY5-426" fmla="*/ 1195927 h 1195927"/>
              <a:gd name="connsiteX6-427" fmla="*/ 0 w 5223810"/>
              <a:gd name="connsiteY6-428" fmla="*/ 1195927 h 1195927"/>
              <a:gd name="connsiteX7-429" fmla="*/ 1126155 w 5223810"/>
              <a:gd name="connsiteY7-430" fmla="*/ 430228 h 1195927"/>
              <a:gd name="connsiteX8-431" fmla="*/ 2322015 w 5223810"/>
              <a:gd name="connsiteY8-432" fmla="*/ 65 h 1195927"/>
              <a:gd name="connsiteX0-433" fmla="*/ 2322015 w 5223810"/>
              <a:gd name="connsiteY0-434" fmla="*/ 1333 h 1197195"/>
              <a:gd name="connsiteX1-435" fmla="*/ 4427867 w 5223810"/>
              <a:gd name="connsiteY1-436" fmla="*/ 1268 h 1197195"/>
              <a:gd name="connsiteX2-437" fmla="*/ 5223810 w 5223810"/>
              <a:gd name="connsiteY2-438" fmla="*/ 291512 h 1197195"/>
              <a:gd name="connsiteX3-439" fmla="*/ 5223810 w 5223810"/>
              <a:gd name="connsiteY3-440" fmla="*/ 1186403 h 1197195"/>
              <a:gd name="connsiteX4-441" fmla="*/ 5223810 w 5223810"/>
              <a:gd name="connsiteY4-442" fmla="*/ 1197195 h 1197195"/>
              <a:gd name="connsiteX5-443" fmla="*/ 2715420 w 5223810"/>
              <a:gd name="connsiteY5-444" fmla="*/ 1197195 h 1197195"/>
              <a:gd name="connsiteX6-445" fmla="*/ 0 w 5223810"/>
              <a:gd name="connsiteY6-446" fmla="*/ 1197195 h 1197195"/>
              <a:gd name="connsiteX7-447" fmla="*/ 1126155 w 5223810"/>
              <a:gd name="connsiteY7-448" fmla="*/ 431496 h 1197195"/>
              <a:gd name="connsiteX8-449" fmla="*/ 2322015 w 5223810"/>
              <a:gd name="connsiteY8-450" fmla="*/ 1333 h 1197195"/>
              <a:gd name="connsiteX0-451" fmla="*/ 2322015 w 5223810"/>
              <a:gd name="connsiteY0-452" fmla="*/ 1333 h 1197195"/>
              <a:gd name="connsiteX1-453" fmla="*/ 4427867 w 5223810"/>
              <a:gd name="connsiteY1-454" fmla="*/ 1268 h 1197195"/>
              <a:gd name="connsiteX2-455" fmla="*/ 5223810 w 5223810"/>
              <a:gd name="connsiteY2-456" fmla="*/ 291512 h 1197195"/>
              <a:gd name="connsiteX3-457" fmla="*/ 5223810 w 5223810"/>
              <a:gd name="connsiteY3-458" fmla="*/ 1186403 h 1197195"/>
              <a:gd name="connsiteX4-459" fmla="*/ 5223810 w 5223810"/>
              <a:gd name="connsiteY4-460" fmla="*/ 1197195 h 1197195"/>
              <a:gd name="connsiteX5-461" fmla="*/ 2715420 w 5223810"/>
              <a:gd name="connsiteY5-462" fmla="*/ 1197195 h 1197195"/>
              <a:gd name="connsiteX6-463" fmla="*/ 0 w 5223810"/>
              <a:gd name="connsiteY6-464" fmla="*/ 1197195 h 1197195"/>
              <a:gd name="connsiteX7-465" fmla="*/ 985448 w 5223810"/>
              <a:gd name="connsiteY7-466" fmla="*/ 485452 h 1197195"/>
              <a:gd name="connsiteX8-467" fmla="*/ 2322015 w 5223810"/>
              <a:gd name="connsiteY8-468" fmla="*/ 1333 h 1197195"/>
              <a:gd name="connsiteX0-469" fmla="*/ 2322015 w 5223810"/>
              <a:gd name="connsiteY0-470" fmla="*/ 1333 h 1197195"/>
              <a:gd name="connsiteX1-471" fmla="*/ 4427867 w 5223810"/>
              <a:gd name="connsiteY1-472" fmla="*/ 1268 h 1197195"/>
              <a:gd name="connsiteX2-473" fmla="*/ 5223810 w 5223810"/>
              <a:gd name="connsiteY2-474" fmla="*/ 291512 h 1197195"/>
              <a:gd name="connsiteX3-475" fmla="*/ 5223810 w 5223810"/>
              <a:gd name="connsiteY3-476" fmla="*/ 1186403 h 1197195"/>
              <a:gd name="connsiteX4-477" fmla="*/ 5223810 w 5223810"/>
              <a:gd name="connsiteY4-478" fmla="*/ 1197195 h 1197195"/>
              <a:gd name="connsiteX5-479" fmla="*/ 2715420 w 5223810"/>
              <a:gd name="connsiteY5-480" fmla="*/ 1197195 h 1197195"/>
              <a:gd name="connsiteX6-481" fmla="*/ 0 w 5223810"/>
              <a:gd name="connsiteY6-482" fmla="*/ 1197195 h 1197195"/>
              <a:gd name="connsiteX7-483" fmla="*/ 1090979 w 5223810"/>
              <a:gd name="connsiteY7-484" fmla="*/ 513080 h 1197195"/>
              <a:gd name="connsiteX8-485" fmla="*/ 2322015 w 5223810"/>
              <a:gd name="connsiteY8-486" fmla="*/ 1333 h 1197195"/>
              <a:gd name="connsiteX0-487" fmla="*/ 2392369 w 5223810"/>
              <a:gd name="connsiteY0-488" fmla="*/ 1333 h 1197195"/>
              <a:gd name="connsiteX1-489" fmla="*/ 4427867 w 5223810"/>
              <a:gd name="connsiteY1-490" fmla="*/ 1268 h 1197195"/>
              <a:gd name="connsiteX2-491" fmla="*/ 5223810 w 5223810"/>
              <a:gd name="connsiteY2-492" fmla="*/ 291512 h 1197195"/>
              <a:gd name="connsiteX3-493" fmla="*/ 5223810 w 5223810"/>
              <a:gd name="connsiteY3-494" fmla="*/ 1186403 h 1197195"/>
              <a:gd name="connsiteX4-495" fmla="*/ 5223810 w 5223810"/>
              <a:gd name="connsiteY4-496" fmla="*/ 1197195 h 1197195"/>
              <a:gd name="connsiteX5-497" fmla="*/ 2715420 w 5223810"/>
              <a:gd name="connsiteY5-498" fmla="*/ 1197195 h 1197195"/>
              <a:gd name="connsiteX6-499" fmla="*/ 0 w 5223810"/>
              <a:gd name="connsiteY6-500" fmla="*/ 1197195 h 1197195"/>
              <a:gd name="connsiteX7-501" fmla="*/ 1090979 w 5223810"/>
              <a:gd name="connsiteY7-502" fmla="*/ 513080 h 1197195"/>
              <a:gd name="connsiteX8-503" fmla="*/ 2392369 w 5223810"/>
              <a:gd name="connsiteY8-504" fmla="*/ 1333 h 11971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5223810" h="1197195">
                <a:moveTo>
                  <a:pt x="2392369" y="1333"/>
                </a:moveTo>
                <a:lnTo>
                  <a:pt x="4427867" y="1268"/>
                </a:lnTo>
                <a:cubicBezTo>
                  <a:pt x="4755226" y="1268"/>
                  <a:pt x="5223810" y="-35847"/>
                  <a:pt x="5223810" y="291512"/>
                </a:cubicBezTo>
                <a:lnTo>
                  <a:pt x="5223810" y="1186403"/>
                </a:lnTo>
                <a:lnTo>
                  <a:pt x="5223810" y="1197195"/>
                </a:lnTo>
                <a:lnTo>
                  <a:pt x="2715420" y="1197195"/>
                </a:lnTo>
                <a:lnTo>
                  <a:pt x="0" y="1197195"/>
                </a:lnTo>
                <a:lnTo>
                  <a:pt x="1090979" y="513080"/>
                </a:lnTo>
                <a:cubicBezTo>
                  <a:pt x="1759509" y="120974"/>
                  <a:pt x="2065010" y="1333"/>
                  <a:pt x="2392369" y="1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E304BB-74AB-E0D4-4493-11DCA9D3DD9D}"/>
              </a:ext>
            </a:extLst>
          </p:cNvPr>
          <p:cNvSpPr/>
          <p:nvPr/>
        </p:nvSpPr>
        <p:spPr>
          <a:xfrm>
            <a:off x="445350" y="219668"/>
            <a:ext cx="10568783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th-TH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สถานีตำรวจภูธรบางใหญ่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B0FF216-6CDB-1963-E205-E7D9DE9CAAEF}"/>
              </a:ext>
            </a:extLst>
          </p:cNvPr>
          <p:cNvSpPr/>
          <p:nvPr/>
        </p:nvSpPr>
        <p:spPr>
          <a:xfrm>
            <a:off x="1518164" y="479862"/>
            <a:ext cx="8886902" cy="4263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th-TH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AutoShape 4" descr="Royal vehicle">
            <a:extLst>
              <a:ext uri="{FF2B5EF4-FFF2-40B4-BE49-F238E27FC236}">
                <a16:creationId xmlns:a16="http://schemas.microsoft.com/office/drawing/2014/main" id="{D2040B01-DC37-CF42-E619-5901EEAE8D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34961" y="267961"/>
            <a:ext cx="3313439" cy="331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E19831B8-E660-337A-8E4D-5AD83319128D}"/>
              </a:ext>
            </a:extLst>
          </p:cNvPr>
          <p:cNvSpPr/>
          <p:nvPr/>
        </p:nvSpPr>
        <p:spPr>
          <a:xfrm>
            <a:off x="7315200" y="2988575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2F99AF6F-15B4-DC1E-BC65-D3DC49A82108}"/>
              </a:ext>
            </a:extLst>
          </p:cNvPr>
          <p:cNvSpPr/>
          <p:nvPr/>
        </p:nvSpPr>
        <p:spPr>
          <a:xfrm>
            <a:off x="7315200" y="3315260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7B32896E-8732-9332-6814-25E55BFF408F}"/>
              </a:ext>
            </a:extLst>
          </p:cNvPr>
          <p:cNvSpPr/>
          <p:nvPr/>
        </p:nvSpPr>
        <p:spPr>
          <a:xfrm>
            <a:off x="7315200" y="3593182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6E64EEC4-E4EA-3D4A-9B8E-C5C9B94AFA3D}"/>
              </a:ext>
            </a:extLst>
          </p:cNvPr>
          <p:cNvSpPr/>
          <p:nvPr/>
        </p:nvSpPr>
        <p:spPr>
          <a:xfrm>
            <a:off x="7315200" y="3902393"/>
            <a:ext cx="80682" cy="975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8D8A3BE-6A25-7B03-76D2-8A9B5C4DB09E}"/>
              </a:ext>
            </a:extLst>
          </p:cNvPr>
          <p:cNvSpPr/>
          <p:nvPr/>
        </p:nvSpPr>
        <p:spPr>
          <a:xfrm>
            <a:off x="6827373" y="2019191"/>
            <a:ext cx="5100917" cy="4757867"/>
          </a:xfrm>
          <a:prstGeom prst="roundRect">
            <a:avLst>
              <a:gd name="adj" fmla="val 3202"/>
            </a:avLst>
          </a:prstGeom>
          <a:solidFill>
            <a:srgbClr val="80000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วันเวลาที่เกิดเหตุ วันที่ 28 เมษายน 69 เวลาประมาณ  00:05 น.</a:t>
            </a:r>
          </a:p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สถานที่เกิดเหตุ โรงพยาบาลบางใหญ่  ต.บางแม่นาง อ.บางใหญ่ จ.นนทบุรี</a:t>
            </a:r>
          </a:p>
          <a:p>
            <a:endParaRPr lang="th-TH" sz="15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วันนี้ ( 28 เม.ย.2569 ) เวลาประมาณ  00:05 น. ขณะที่ ร.ต.ต.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ธนกร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ชัยลิ้นฟ้า รอง สว.(สอบสวน) สภ.บางใหญ่ ปฏิบัติหน้าที่พนักงานสอบสวนเวร ได้รับแจ้งจากศูนย์วิทยุ ว่ามีเหตุ หญิงตั้งครรภ์ มีอาการปวดท้อง แต่ได้คลอดลูกก่อนที่รถพยาบาลจะไปถึงและเด็กคลอดออกมาเสียชีวิต และหญิงตั้งครรภ์มีอาการเสียเลือดมาก กู้ภัยจึงได้รีบ พาหญิงตั้งครรภ์และเด็กทารกส่งโรงพยาบาลบางใหญ่ จึงได้รายงานให้ผู้บังคับบัญชาทราบ และเดินทางไปตรวจสอบ ที่โรงพยาบาลบางใหญ่พร้อมกับแพทย์นิติเวช เมื่อเดินทางไปถึงพบศพ ทารกไม่ทราบชื่อ อายุครรภ์ประมาณ 30 สัปดาห์ น้ำหนัก 1,160 กรัม รกหนัก 400 กรัม สภาพผิวหนังหลุดลอกเสียชีวิตทั่วร่างกาย ไม่พบจุดเลือดออกตามเยื่อบุ ลำตัวไม่พบการผิดรูป ลักษณะทารกคลอดก่อนกำหนด สอบถาม น.ส.ชล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ธิ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ชา ใช่ประพันธ์กุล มีประวัติรักษาโรงพยาบาลพบว่าเป็นครรภ์ที่ 5 และไม่ได้ฝากครรภ์ และจากการสอบถาม นายสาธิต สายสุข สามีของ น.ส.ชล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ธิ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ชา ใช่ประพันธ์กุล พบว่าทั้งคู่มีโรคประจำตัวคือ โรคซิฟิลิส และได้สอบถาม พยาบาลประจำห้องคลอด ได้ให้ความเห็นเกี่ยวกับโรคนี้ว่ามีโอกาสที่จะทำให้เด็กคลอดก่อนกำหนดและเสียชีวิต</a:t>
            </a:r>
          </a:p>
          <a:p>
            <a:endParaRPr lang="th-TH" sz="15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( 28 เม.ย. 69 ) เวลา 02:00 น.  ร.ต.ต.</a:t>
            </a:r>
            <a:r>
              <a:rPr lang="th-TH" sz="15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ธนกร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ชัยลิ้นฟ้า รอง สว.(สอบสวน) สภ.บางใหญ่ พร้อมด้วย ส.ต.ท.จิระพงศ์ สังรี พลขับ 301 ได้ สอบถาม นายสาธิต  สายสุข และบุตรสาวอีก 2 คน พบว่าไม่มีเงินค่ารถจะกลับที่พักร้อยเวรและพลขับ จึงได้นำส่งที่พักเอื้ออาทรบางใหญ่ ตึกที่ 62 ห้อง 162/44 ต.เสาธงหิน อ.บางใหญ่ จ.นนทบุรี เป็นที่เรียบร้อย</a:t>
            </a:r>
            <a:endParaRPr lang="th-TH" sz="1500" b="0" i="0" dirty="0">
              <a:solidFill>
                <a:schemeClr val="bg1"/>
              </a:solidFill>
              <a:effectLst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E1441D8-14AC-43B8-2960-51E2FF4CEE54}"/>
              </a:ext>
            </a:extLst>
          </p:cNvPr>
          <p:cNvGrpSpPr/>
          <p:nvPr/>
        </p:nvGrpSpPr>
        <p:grpSpPr>
          <a:xfrm>
            <a:off x="6827373" y="1135267"/>
            <a:ext cx="5100917" cy="690283"/>
            <a:chOff x="6825508" y="1418689"/>
            <a:chExt cx="5100917" cy="690283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F1F40CC-3029-3D22-56FB-A307802F5195}"/>
                </a:ext>
              </a:extLst>
            </p:cNvPr>
            <p:cNvSpPr/>
            <p:nvPr/>
          </p:nvSpPr>
          <p:spPr>
            <a:xfrm>
              <a:off x="6825508" y="1418689"/>
              <a:ext cx="5100917" cy="690283"/>
            </a:xfrm>
            <a:prstGeom prst="roundRect">
              <a:avLst/>
            </a:prstGeom>
            <a:solidFill>
              <a:srgbClr val="800000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th-TH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ผลการปฎิบัติงานสอบสวน เดือน เมษายน 2569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A6598591-EAF4-6D39-94EC-163151AE8164}"/>
                </a:ext>
              </a:extLst>
            </p:cNvPr>
            <p:cNvSpPr/>
            <p:nvPr/>
          </p:nvSpPr>
          <p:spPr>
            <a:xfrm>
              <a:off x="7174276" y="1690167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5" name="Arrow: Chevron 34">
              <a:extLst>
                <a:ext uri="{FF2B5EF4-FFF2-40B4-BE49-F238E27FC236}">
                  <a16:creationId xmlns:a16="http://schemas.microsoft.com/office/drawing/2014/main" id="{DA7B0AA7-4DD8-89BF-B241-2AC0AE375C1C}"/>
                </a:ext>
              </a:extLst>
            </p:cNvPr>
            <p:cNvSpPr/>
            <p:nvPr/>
          </p:nvSpPr>
          <p:spPr>
            <a:xfrm>
              <a:off x="7040345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0BF9F6FF-D7D5-ADB3-4015-14B036F833BC}"/>
                </a:ext>
              </a:extLst>
            </p:cNvPr>
            <p:cNvSpPr/>
            <p:nvPr/>
          </p:nvSpPr>
          <p:spPr>
            <a:xfrm rot="10800000">
              <a:off x="11529399" y="1687178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1A033271-1AC6-973A-4555-53FEC389784D}"/>
                </a:ext>
              </a:extLst>
            </p:cNvPr>
            <p:cNvSpPr/>
            <p:nvPr/>
          </p:nvSpPr>
          <p:spPr>
            <a:xfrm rot="10800000">
              <a:off x="11395468" y="1684189"/>
              <a:ext cx="181265" cy="223478"/>
            </a:xfrm>
            <a:prstGeom prst="chevron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1" name="รูปภาพ 5">
            <a:extLst>
              <a:ext uri="{FF2B5EF4-FFF2-40B4-BE49-F238E27FC236}">
                <a16:creationId xmlns:a16="http://schemas.microsoft.com/office/drawing/2014/main" id="{BE4F7732-A0B3-E102-13CD-0FC825585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83225" y="80942"/>
            <a:ext cx="839683" cy="79783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alpha val="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24C9B89-A3E8-FC8C-051E-09E7AF594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50" y="1051088"/>
            <a:ext cx="3850605" cy="2748904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F78C8AEB-0791-1B37-8D23-839E7A3C1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76" y="3845179"/>
            <a:ext cx="4100423" cy="283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6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455</Words>
  <Application>Microsoft Office PowerPoint</Application>
  <PresentationFormat>แบบจอกว้าง</PresentationFormat>
  <Paragraphs>13</Paragraphs>
  <Slides>2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Angsana New</vt:lpstr>
      <vt:lpstr>Arial</vt:lpstr>
      <vt:lpstr>Calibri</vt:lpstr>
      <vt:lpstr>Calibri Light</vt:lpstr>
      <vt:lpstr>TH SarabunIT๙</vt:lpstr>
      <vt:lpstr>TH SarabunPSK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การประชุมการประชุม ครั้งที่ ๓ /๒๕๖๔ กต.ตร. จังหวัดนนทบุรี (ภาคประชาชน)  กต.ตร.สถานีตำรวจ  และที่ปรึกษา ณ ห้องประชุมนนทมุนินท์ ภ.จว.นนทบุรี  ตำรวจภูธรจังหวัดนนทบุรี</dc:title>
  <dc:creator>Ohm Anuphap</dc:creator>
  <cp:lastModifiedBy>Nonthaburi Police08</cp:lastModifiedBy>
  <cp:revision>249</cp:revision>
  <cp:lastPrinted>2025-01-06T08:01:00Z</cp:lastPrinted>
  <dcterms:created xsi:type="dcterms:W3CDTF">2021-09-15T03:32:00Z</dcterms:created>
  <dcterms:modified xsi:type="dcterms:W3CDTF">2026-06-26T03:02:35Z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6858FD6D99BC4323B28DFB9D8C0B7A8C_13</vt:lpwstr>
  </property>
  <property fmtid="{D5CDD505-2E9C-101B-9397-08002B2CF9AE}" pid="3" name="KSOProductBuildVer">
    <vt:lpwstr>1033-12.1.0.25242</vt:lpwstr>
  </property>
</Properties>
</file>