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3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0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147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420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981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3823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92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213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314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266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91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886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143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692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64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104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24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23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586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h-TH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2506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C83E1-BFF4-CE64-72D0-C0B95AF89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F8BD8BD-58C5-D9B4-72FB-6269FDFFB564}"/>
              </a:ext>
            </a:extLst>
          </p:cNvPr>
          <p:cNvSpPr/>
          <p:nvPr/>
        </p:nvSpPr>
        <p:spPr>
          <a:xfrm>
            <a:off x="-8468" y="0"/>
            <a:ext cx="12192000" cy="968035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D5775D-0EEA-A3EF-26C4-03348390E5AC}"/>
              </a:ext>
            </a:extLst>
          </p:cNvPr>
          <p:cNvSpPr/>
          <p:nvPr/>
        </p:nvSpPr>
        <p:spPr>
          <a:xfrm>
            <a:off x="-8468" y="926213"/>
            <a:ext cx="12200469" cy="8789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EDA4AE-8821-262A-0E17-086E940220EB}"/>
              </a:ext>
            </a:extLst>
          </p:cNvPr>
          <p:cNvSpPr txBox="1"/>
          <p:nvPr/>
        </p:nvSpPr>
        <p:spPr>
          <a:xfrm>
            <a:off x="3919032" y="-21786"/>
            <a:ext cx="43492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>
                <a:solidFill>
                  <a:srgbClr val="FFFF00"/>
                </a:solidFill>
                <a:cs typeface="+mj-cs"/>
              </a:rPr>
              <a:t>งานสืบสวน สถานีตำรวจภูธรบางใหญ่</a:t>
            </a:r>
            <a:endParaRPr lang="en-US" sz="3200" b="1" dirty="0">
              <a:solidFill>
                <a:srgbClr val="FFFF00"/>
              </a:solidFill>
              <a:cs typeface="+mj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BB9016-486F-77E0-4918-2D2877284768}"/>
              </a:ext>
            </a:extLst>
          </p:cNvPr>
          <p:cNvSpPr txBox="1"/>
          <p:nvPr/>
        </p:nvSpPr>
        <p:spPr>
          <a:xfrm>
            <a:off x="3919032" y="370863"/>
            <a:ext cx="43685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Investigation</a:t>
            </a:r>
            <a:r>
              <a:rPr lang="th-TH" sz="3200" b="1" dirty="0">
                <a:solidFill>
                  <a:srgbClr val="FFFF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Bangyai</a:t>
            </a:r>
            <a:r>
              <a:rPr lang="en-US" sz="3200" b="1" dirty="0">
                <a:solidFill>
                  <a:srgbClr val="FFFF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Police Station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5C1D922-9F57-858D-E303-44AE623D249D}"/>
              </a:ext>
            </a:extLst>
          </p:cNvPr>
          <p:cNvCxnSpPr>
            <a:cxnSpLocks/>
          </p:cNvCxnSpPr>
          <p:nvPr/>
        </p:nvCxnSpPr>
        <p:spPr>
          <a:xfrm>
            <a:off x="3734615" y="496889"/>
            <a:ext cx="4722768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Straight Connector 15">
            <a:extLst>
              <a:ext uri="{FF2B5EF4-FFF2-40B4-BE49-F238E27FC236}">
                <a16:creationId xmlns:a16="http://schemas.microsoft.com/office/drawing/2014/main" id="{21132206-6E0B-CA51-1523-04FE6704B6FE}"/>
              </a:ext>
            </a:extLst>
          </p:cNvPr>
          <p:cNvCxnSpPr>
            <a:cxnSpLocks/>
          </p:cNvCxnSpPr>
          <p:nvPr/>
        </p:nvCxnSpPr>
        <p:spPr>
          <a:xfrm>
            <a:off x="3732282" y="459345"/>
            <a:ext cx="472276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5" name="Straight Connector 15">
            <a:extLst>
              <a:ext uri="{FF2B5EF4-FFF2-40B4-BE49-F238E27FC236}">
                <a16:creationId xmlns:a16="http://schemas.microsoft.com/office/drawing/2014/main" id="{D95F3B10-B534-BE1E-7161-49136E2ED127}"/>
              </a:ext>
            </a:extLst>
          </p:cNvPr>
          <p:cNvCxnSpPr>
            <a:cxnSpLocks/>
          </p:cNvCxnSpPr>
          <p:nvPr/>
        </p:nvCxnSpPr>
        <p:spPr>
          <a:xfrm>
            <a:off x="-45069" y="878988"/>
            <a:ext cx="1227747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15B4F042-9DDE-E674-AE3B-783890138CCA}"/>
              </a:ext>
            </a:extLst>
          </p:cNvPr>
          <p:cNvSpPr txBox="1"/>
          <p:nvPr/>
        </p:nvSpPr>
        <p:spPr>
          <a:xfrm>
            <a:off x="1623117" y="1044120"/>
            <a:ext cx="85711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kern="1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ผลการ</a:t>
            </a:r>
            <a:r>
              <a:rPr lang="th-TH" sz="3200" b="1" kern="100" dirty="0" err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ปฎิบั</a:t>
            </a:r>
            <a:r>
              <a:rPr lang="th-TH" sz="3200" b="1" kern="1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ติ ประจำเดือน พฤษภาคม 2569</a:t>
            </a:r>
            <a:endParaRPr lang="th-TH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endParaRPr lang="th-T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82E59F51-F1AC-EFC5-1F18-B0A617C19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4" y="12485"/>
            <a:ext cx="962966" cy="883755"/>
          </a:xfrm>
          <a:prstGeom prst="rect">
            <a:avLst/>
          </a:prstGeom>
        </p:spPr>
      </p:pic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C7DA04D4-4582-2F36-4019-52DC7F07AFE4}"/>
              </a:ext>
            </a:extLst>
          </p:cNvPr>
          <p:cNvSpPr txBox="1"/>
          <p:nvPr/>
        </p:nvSpPr>
        <p:spPr>
          <a:xfrm>
            <a:off x="315836" y="1982450"/>
            <a:ext cx="578744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ความผิดเกี่ยวกับ ทรัพย์สิน</a:t>
            </a:r>
          </a:p>
          <a:p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เมื่อวันที่ 11 พฤษภาคม 2569 ได้ร่วมติดตามจับกุมตัวผู้ต้องหา ในพื้นที่ จังหวัดสมุทรสาคร</a:t>
            </a:r>
          </a:p>
          <a:p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 พร้อมด้วยของกลาง : </a:t>
            </a:r>
          </a:p>
          <a:p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รถยนต์ยี่ห้อ อีซูสุ รุ่น มิวส์-7 สีขาว เลขตัวถัง : </a:t>
            </a:r>
            <a:r>
              <a:rPr lang="en-US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MP1TFR85HBT120021 </a:t>
            </a:r>
          </a:p>
          <a:p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เลขเครื่อง : 4</a:t>
            </a:r>
            <a:r>
              <a:rPr lang="en-US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JJ1JG0043 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หมายเลขทะเบียน </a:t>
            </a:r>
            <a:r>
              <a:rPr lang="th-TH" sz="24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ฆท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– 7234 กทม.</a:t>
            </a:r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2CC47C9B-A108-FF43-C264-1ED31E619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2840" y="3187"/>
            <a:ext cx="962966" cy="883755"/>
          </a:xfrm>
          <a:prstGeom prst="rect">
            <a:avLst/>
          </a:prstGeom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48C5DAA3-01CD-17AF-4C50-A3DD70F49F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517" y="2121338"/>
            <a:ext cx="4149341" cy="408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223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19354</TotalTime>
  <Words>65</Words>
  <Application>Microsoft Office PowerPoint</Application>
  <PresentationFormat>แบบจอกว้าง</PresentationFormat>
  <Paragraphs>9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Angsana New</vt:lpstr>
      <vt:lpstr>Century Gothic</vt:lpstr>
      <vt:lpstr>TH SarabunIT๙</vt:lpstr>
      <vt:lpstr>TH SarabunPSK</vt:lpstr>
      <vt:lpstr>Wingdings 3</vt:lpstr>
      <vt:lpstr>Ion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Piyanat05@outlook.com</dc:creator>
  <cp:lastModifiedBy>Nonthaburi Police08</cp:lastModifiedBy>
  <cp:revision>315</cp:revision>
  <dcterms:created xsi:type="dcterms:W3CDTF">2020-09-07T07:34:18Z</dcterms:created>
  <dcterms:modified xsi:type="dcterms:W3CDTF">2026-06-26T02:43:47Z</dcterms:modified>
</cp:coreProperties>
</file>