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3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0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47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420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981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3823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92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21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314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266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91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886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143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692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4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104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24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3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586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h-TH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2506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68C72-0208-222E-BC02-076E2B7C2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788ADE9-ADAB-C6AC-AED8-9B103E8F039F}"/>
              </a:ext>
            </a:extLst>
          </p:cNvPr>
          <p:cNvSpPr/>
          <p:nvPr/>
        </p:nvSpPr>
        <p:spPr>
          <a:xfrm>
            <a:off x="-8468" y="0"/>
            <a:ext cx="12192000" cy="968035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D6D102-3DCC-D097-35E0-4791165441C1}"/>
              </a:ext>
            </a:extLst>
          </p:cNvPr>
          <p:cNvSpPr/>
          <p:nvPr/>
        </p:nvSpPr>
        <p:spPr>
          <a:xfrm>
            <a:off x="-8468" y="926213"/>
            <a:ext cx="12200469" cy="8789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63D40F-FD8B-B460-F4E3-6B4F1C8ED568}"/>
              </a:ext>
            </a:extLst>
          </p:cNvPr>
          <p:cNvSpPr txBox="1"/>
          <p:nvPr/>
        </p:nvSpPr>
        <p:spPr>
          <a:xfrm>
            <a:off x="3919032" y="-21786"/>
            <a:ext cx="43492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solidFill>
                  <a:srgbClr val="FFFF00"/>
                </a:solidFill>
                <a:cs typeface="+mj-cs"/>
              </a:rPr>
              <a:t>งานสืบสวน สถานีตำรวจภูธรบางใหญ่</a:t>
            </a:r>
            <a:endParaRPr lang="en-US" sz="3200" b="1" dirty="0">
              <a:solidFill>
                <a:srgbClr val="FFFF00"/>
              </a:solidFill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DE0558-CEB0-6CCF-7DF2-0FC9851109C9}"/>
              </a:ext>
            </a:extLst>
          </p:cNvPr>
          <p:cNvSpPr txBox="1"/>
          <p:nvPr/>
        </p:nvSpPr>
        <p:spPr>
          <a:xfrm>
            <a:off x="3919032" y="370863"/>
            <a:ext cx="43685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Investigation</a:t>
            </a:r>
            <a:r>
              <a:rPr lang="th-TH" sz="3200" b="1" dirty="0">
                <a:solidFill>
                  <a:srgbClr val="FFFF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Bangyai</a:t>
            </a:r>
            <a:r>
              <a:rPr lang="en-US" sz="3200" b="1" dirty="0">
                <a:solidFill>
                  <a:srgbClr val="FFFF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Police Station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ABD8EAF-EBB0-8DA9-10DC-1630E2259A37}"/>
              </a:ext>
            </a:extLst>
          </p:cNvPr>
          <p:cNvCxnSpPr>
            <a:cxnSpLocks/>
          </p:cNvCxnSpPr>
          <p:nvPr/>
        </p:nvCxnSpPr>
        <p:spPr>
          <a:xfrm>
            <a:off x="3734615" y="496889"/>
            <a:ext cx="4722768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Straight Connector 15">
            <a:extLst>
              <a:ext uri="{FF2B5EF4-FFF2-40B4-BE49-F238E27FC236}">
                <a16:creationId xmlns:a16="http://schemas.microsoft.com/office/drawing/2014/main" id="{BE196180-D3A5-9188-9628-DF8A6BDF5DB7}"/>
              </a:ext>
            </a:extLst>
          </p:cNvPr>
          <p:cNvCxnSpPr>
            <a:cxnSpLocks/>
          </p:cNvCxnSpPr>
          <p:nvPr/>
        </p:nvCxnSpPr>
        <p:spPr>
          <a:xfrm>
            <a:off x="3732282" y="459345"/>
            <a:ext cx="472276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" name="Straight Connector 15">
            <a:extLst>
              <a:ext uri="{FF2B5EF4-FFF2-40B4-BE49-F238E27FC236}">
                <a16:creationId xmlns:a16="http://schemas.microsoft.com/office/drawing/2014/main" id="{C47F70BE-0170-BE52-3CB0-77843AC1B8E4}"/>
              </a:ext>
            </a:extLst>
          </p:cNvPr>
          <p:cNvCxnSpPr>
            <a:cxnSpLocks/>
          </p:cNvCxnSpPr>
          <p:nvPr/>
        </p:nvCxnSpPr>
        <p:spPr>
          <a:xfrm>
            <a:off x="-45069" y="878988"/>
            <a:ext cx="1227747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D906EAB3-5535-C8C9-5AAF-0815D63D9EFB}"/>
              </a:ext>
            </a:extLst>
          </p:cNvPr>
          <p:cNvSpPr txBox="1"/>
          <p:nvPr/>
        </p:nvSpPr>
        <p:spPr>
          <a:xfrm>
            <a:off x="1801958" y="1067243"/>
            <a:ext cx="8571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kern="1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ผลการ</a:t>
            </a:r>
            <a:r>
              <a:rPr lang="th-TH" sz="3200" b="1" kern="100" dirty="0" err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ปฎิบั</a:t>
            </a:r>
            <a:r>
              <a:rPr lang="th-TH" sz="3200" b="1" kern="1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ติ ประจำเดือน มิถุนายน 2569</a:t>
            </a:r>
            <a:endParaRPr lang="th-TH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564E6EDE-72C8-0A97-1120-2F2775611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4" y="12485"/>
            <a:ext cx="962966" cy="883755"/>
          </a:xfrm>
          <a:prstGeom prst="rect">
            <a:avLst/>
          </a:prstGeom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06EA2E65-11C6-E7CD-DAA0-72B6698BF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7272" y="-51991"/>
            <a:ext cx="962966" cy="883755"/>
          </a:xfrm>
          <a:prstGeom prst="rect">
            <a:avLst/>
          </a:prstGeom>
        </p:spPr>
      </p:pic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B869092C-15AF-16DB-C162-1E57EB5A7F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92609" y="1904409"/>
            <a:ext cx="11689482" cy="2804501"/>
          </a:xfrm>
        </p:spPr>
        <p:txBody>
          <a:bodyPr>
            <a:normAutofit fontScale="92500" lnSpcReduction="20000"/>
          </a:bodyPr>
          <a:lstStyle/>
          <a:p>
            <a:r>
              <a:rPr lang="th-TH" sz="4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ความผิดเกี่ยวกับ ทรัพย์สิน</a:t>
            </a:r>
          </a:p>
          <a:p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พฤติการณ์</a:t>
            </a:r>
          </a:p>
          <a:p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เมื่อวันที่ 18 มิถุนายน 2569 ก่อนเกิดเหตุ เวลาประมาณ 15.00น. ร้านเจิดจ้า ฟาร์มตลาดบางใหญ่ 83/101 ต.เสาธงหิน อ.บางใหญ่ จ.นนทบุรี (ร้านขายหมู) พนักงานที่ร้านได้ออกไปทำธุระช้างนอก แต่ไม่ได้ล็อคประตูไว้เนื่องจากมีพนักงานคนอื่นยังอยู่ที่ต่อมาเวลาประมาณ 21.00น. พนักงานในร้านได้นับยอดเงินที่ขายได้ในวันที่(17มิ.ย.69)เพื่อที่จะนำเข้าไปใสในตู้เซฟ ปรากฏว่าตู้เซฟดังกล่าวได้หายไป จึงตรวจสอบจากกล้องวงจรปิดพบว่าเวลาปะมาณ 16.00น. จากกล้องวงจรปิด พบคนร้าย 1 คนใส่เสื้อแขนยาว สีฟ้า กางเกงขายาวใส่หมวกไหมพรม ได้เปิดประตูร้านแล้ว ได้นำผู้นำตู้เซฟดังกล่าวออกไป จากคำให้การผู้แจ้ง คาดว่าลงมือทำไม่เกิน 5 นาที คาดว่าอาจเป็นพนักงานในร้านหรือคนที่เคยที่เคยทำงานในในร้านเนื่องจากรู้พื้นที่เป็นอย่างดี ขณะที่เปิดประตูให้เดินตรงเข้ามาที่ตู้เซฟทันที ยอดเงินในตู้เซฟ 63,536.2 บาท จากเหตุการณ์ดังกล่าวทำให้ผู้แจ้งได้รับความเสียหายจึงมาแจ้งความร้องทุกข์ดำเนินคดีกับผู้กระทำผิดตามกฎหมายต่อไป จากนั้น เจ้าหน้าที่ฝ่ายสืบสวน โดย นำการ</a:t>
            </a:r>
            <a:r>
              <a:rPr lang="th-TH" sz="17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ปฎิบั</a:t>
            </a:r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ติโดย รอง ผกก.สส.สภ.บางใหญ่ พร้อมด้วยเจ้าหน้าที่ฝ่ายสืบสวน เข้าทำการตรวจสอบจุดเกิดเหตุ และ ตรวจสอบกล้องวงวจรปิดบริเวณรอบข้าง บริเวณที่เกิดเหตุ จึงทำให้พบว่า ผู้ก่อเหตุได้นำตู้เซฟไปทิ้งไว้ บริเวณริมทางสาธารณะ ต.บางพูด อ.เมืองปทุม จ.ปทุมธานี เจ้าหน้าที่ฝ่ายสืบสวน จึงได้ทำการตรวจยึด ตู้เซฟดังกล่าวส่งพนักงานสอบสวน เพื่อดำเนินการตามขั้นตอนต่อไป</a:t>
            </a:r>
          </a:p>
          <a:p>
            <a:r>
              <a:rPr lang="th-TH" dirty="0"/>
              <a:t> 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9038A70A-45C7-3A8A-B011-CB279D1679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504" y="4436663"/>
            <a:ext cx="2901166" cy="2176366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E6FBDD70-45E1-FD7E-A4D0-51C881E464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007" y="4459858"/>
            <a:ext cx="2205455" cy="2133346"/>
          </a:xfrm>
          <a:prstGeom prst="rect">
            <a:avLst/>
          </a:prstGeom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854B697F-B621-5923-2EC9-90CD5EF57C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330" y="4468484"/>
            <a:ext cx="2901166" cy="20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7594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19355</TotalTime>
  <Words>316</Words>
  <Application>Microsoft Office PowerPoint</Application>
  <PresentationFormat>แบบจอกว้าง</PresentationFormat>
  <Paragraphs>7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Angsana New</vt:lpstr>
      <vt:lpstr>Century Gothic</vt:lpstr>
      <vt:lpstr>TH SarabunIT๙</vt:lpstr>
      <vt:lpstr>TH SarabunPSK</vt:lpstr>
      <vt:lpstr>Wingdings 3</vt:lpstr>
      <vt:lpstr>Ion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Piyanat05@outlook.com</dc:creator>
  <cp:lastModifiedBy>Nonthaburi Police08</cp:lastModifiedBy>
  <cp:revision>316</cp:revision>
  <dcterms:created xsi:type="dcterms:W3CDTF">2020-09-07T07:34:18Z</dcterms:created>
  <dcterms:modified xsi:type="dcterms:W3CDTF">2026-06-26T02:44:03Z</dcterms:modified>
</cp:coreProperties>
</file>