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4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2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8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82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92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21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14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266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1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8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4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9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0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2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8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407F08-EF48-4558-96A3-10B48F481A1A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06EE3-F2AB-4825-944E-552F13FED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50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8888F5-241C-43B5-8A95-88601A9B0D1C}"/>
              </a:ext>
            </a:extLst>
          </p:cNvPr>
          <p:cNvSpPr/>
          <p:nvPr/>
        </p:nvSpPr>
        <p:spPr>
          <a:xfrm>
            <a:off x="-8468" y="0"/>
            <a:ext cx="12192000" cy="968035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8A9E22-3A8E-40EE-A4E3-F33D98ECA95A}"/>
              </a:ext>
            </a:extLst>
          </p:cNvPr>
          <p:cNvSpPr/>
          <p:nvPr/>
        </p:nvSpPr>
        <p:spPr>
          <a:xfrm>
            <a:off x="-8468" y="926213"/>
            <a:ext cx="12200469" cy="8789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55C7B6-7864-4597-B1CB-0D364F8A027D}"/>
              </a:ext>
            </a:extLst>
          </p:cNvPr>
          <p:cNvSpPr txBox="1"/>
          <p:nvPr/>
        </p:nvSpPr>
        <p:spPr>
          <a:xfrm>
            <a:off x="3919032" y="-21786"/>
            <a:ext cx="434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solidFill>
                  <a:srgbClr val="FFFF00"/>
                </a:solidFill>
                <a:cs typeface="+mj-cs"/>
              </a:rPr>
              <a:t>งานสืบสวน สถานีตำรวจภูธรบางใหญ่</a:t>
            </a:r>
            <a:endParaRPr lang="en-US" sz="3200" b="1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2A78F-A758-472F-98DB-12735D776A38}"/>
              </a:ext>
            </a:extLst>
          </p:cNvPr>
          <p:cNvSpPr txBox="1"/>
          <p:nvPr/>
        </p:nvSpPr>
        <p:spPr>
          <a:xfrm>
            <a:off x="3919032" y="370863"/>
            <a:ext cx="4368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Investigation</a:t>
            </a:r>
            <a:r>
              <a:rPr lang="th-TH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Bangyai</a:t>
            </a:r>
            <a:r>
              <a:rPr lang="en-US" sz="32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Police Station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C1E3C8-EBE2-49C5-BD37-436E98237166}"/>
              </a:ext>
            </a:extLst>
          </p:cNvPr>
          <p:cNvCxnSpPr>
            <a:cxnSpLocks/>
          </p:cNvCxnSpPr>
          <p:nvPr/>
        </p:nvCxnSpPr>
        <p:spPr>
          <a:xfrm>
            <a:off x="3734615" y="496889"/>
            <a:ext cx="472276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0EC1E3C8-EBE2-49C5-BD37-436E98237166}"/>
              </a:ext>
            </a:extLst>
          </p:cNvPr>
          <p:cNvCxnSpPr>
            <a:cxnSpLocks/>
          </p:cNvCxnSpPr>
          <p:nvPr/>
        </p:nvCxnSpPr>
        <p:spPr>
          <a:xfrm>
            <a:off x="3732282" y="459345"/>
            <a:ext cx="47227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15">
            <a:extLst>
              <a:ext uri="{FF2B5EF4-FFF2-40B4-BE49-F238E27FC236}">
                <a16:creationId xmlns:a16="http://schemas.microsoft.com/office/drawing/2014/main" id="{0EC1E3C8-EBE2-49C5-BD37-436E98237166}"/>
              </a:ext>
            </a:extLst>
          </p:cNvPr>
          <p:cNvCxnSpPr>
            <a:cxnSpLocks/>
          </p:cNvCxnSpPr>
          <p:nvPr/>
        </p:nvCxnSpPr>
        <p:spPr>
          <a:xfrm>
            <a:off x="-45069" y="878988"/>
            <a:ext cx="1227747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C1DFDA4-F9C4-B5A7-281F-EE3ED5A0C38C}"/>
              </a:ext>
            </a:extLst>
          </p:cNvPr>
          <p:cNvSpPr txBox="1"/>
          <p:nvPr/>
        </p:nvSpPr>
        <p:spPr>
          <a:xfrm>
            <a:off x="1623117" y="1044120"/>
            <a:ext cx="8571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ผลการ</a:t>
            </a:r>
            <a:r>
              <a:rPr lang="th-TH" sz="3200" b="1" kern="100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ปฎิบั</a:t>
            </a:r>
            <a:r>
              <a:rPr lang="th-TH" sz="3200" b="1" kern="1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 ประจำเดือน เมษายน 2569</a:t>
            </a:r>
            <a:endParaRPr lang="th-TH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endPara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7F5F2225-6B56-665C-4600-4C3C86DE6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" y="12485"/>
            <a:ext cx="962966" cy="883755"/>
          </a:xfrm>
          <a:prstGeom prst="rect">
            <a:avLst/>
          </a:prstGeom>
        </p:spPr>
      </p:pic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C716045-C119-52C7-7515-D6206F9D2CAA}"/>
              </a:ext>
            </a:extLst>
          </p:cNvPr>
          <p:cNvSpPr txBox="1"/>
          <p:nvPr/>
        </p:nvSpPr>
        <p:spPr>
          <a:xfrm>
            <a:off x="52636" y="1831439"/>
            <a:ext cx="592038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ความผิดเกี่ยวกับ พรบ.อาวุธปืนฯ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-เมื่อวันที่ 2 เมษายน 2569 ได้ร่วมกับ เจ้าหน้าที่ตำรวจ สอท.2 จับกุมผู้ต้องหาความผิดเกี่ยวกับ พรบ.อาวุธปืน 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พร้อมด้วยของกลาง  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เครื่องกระสุนปืนลูกซอง สีแดงขนาดเบอร์ 12 จำนวน 15 นัด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ปลอกลดแสง สีดำ 1 อัน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เกรียวลำกล้องปืนขนาด .22 สีดำ ยาวประมาณ 6 นิ้ว</a:t>
            </a:r>
          </a:p>
          <a:p>
            <a:endParaRPr lang="th-TH" sz="17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ความผิดเกี่ยวกับ ทรัพย์สิน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เมื่อวันที่ 12 เมษายน 2569 ได้ร่วมจับกุมผู้ต้องหา ที่เข้ามาก่อเหตุ ลักกล่องไฟรถจักรยานยนต์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พร้อมด้วยของกลาง ดังนี้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1.กล่องไฟรถจักรยานยนต์ </a:t>
            </a:r>
            <a:r>
              <a:rPr lang="en-US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WAVE 110 </a:t>
            </a:r>
            <a:r>
              <a:rPr lang="en-US" sz="17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i</a:t>
            </a:r>
            <a:r>
              <a:rPr lang="en-US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9 กล่อง 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2.เสื้อแจ</a:t>
            </a:r>
            <a:r>
              <a:rPr lang="th-TH" sz="17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็กเ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ก็ต สีขาว - ดำ จำนวน 1 ตัว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3.เสื้อเชิ้ตแขนยาว สีเขียวขี้ม้า จำนวน 1 ตัว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4.หมวกกันน็อค ครึ่งใบ สีแดง จำนวน 1 ใบ 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5.รถจักรยานยนต์ ยี่ห้อ </a:t>
            </a:r>
            <a:r>
              <a:rPr lang="en-US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WAVE 110 I 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สีเทา – น้ำเงิน ทะเบียน 1 กน 6314 นครปฐม จำนวน 1 คัน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6.แผ่นป้ายทะเบียนรถจักรยานยนต์ 7 </a:t>
            </a:r>
            <a:r>
              <a:rPr lang="th-TH" sz="17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ขจ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4904 </a:t>
            </a:r>
            <a:r>
              <a:rPr lang="th-TH" sz="17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กทม</a:t>
            </a:r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(สวมใส่ขณะก่อเหตุ)</a:t>
            </a:r>
          </a:p>
          <a:p>
            <a:r>
              <a:rPr lang="th-TH" sz="1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7.แผ่นป้ายทะเบียนรถจักรยานยนต์ 1 กน 6314 นครปฐม</a:t>
            </a:r>
          </a:p>
          <a:p>
            <a:pPr algn="ctr"/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2E83896-F9B2-4A75-5C45-C7B39D7D3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2840" y="3187"/>
            <a:ext cx="962966" cy="883755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6ED8096-D6A0-8E51-92A6-F06E2DEA1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022" y="3001206"/>
            <a:ext cx="2752376" cy="2427181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051DC147-B441-4879-BD73-F777C0D8C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864" y="3003539"/>
            <a:ext cx="2754459" cy="24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85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19354</TotalTime>
  <Words>199</Words>
  <Application>Microsoft Office PowerPoint</Application>
  <PresentationFormat>แบบจอกว้าง</PresentationFormat>
  <Paragraphs>22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Century Gothic</vt:lpstr>
      <vt:lpstr>TH SarabunIT๙</vt:lpstr>
      <vt:lpstr>TH SarabunPSK</vt:lpstr>
      <vt:lpstr>Wingdings 3</vt:lpstr>
      <vt:lpstr>Ion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Piyanat05@outlook.com</dc:creator>
  <cp:lastModifiedBy>Nonthaburi Police08</cp:lastModifiedBy>
  <cp:revision>314</cp:revision>
  <dcterms:created xsi:type="dcterms:W3CDTF">2020-09-07T07:34:18Z</dcterms:created>
  <dcterms:modified xsi:type="dcterms:W3CDTF">2026-06-26T02:43:20Z</dcterms:modified>
</cp:coreProperties>
</file>